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35.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notesMasterIdLst>
    <p:notesMasterId r:id="rId53"/>
  </p:notesMasterIdLst>
  <p:sldIdLst>
    <p:sldId id="256" r:id="rId2"/>
    <p:sldId id="383" r:id="rId3"/>
    <p:sldId id="386" r:id="rId4"/>
    <p:sldId id="384" r:id="rId5"/>
    <p:sldId id="431" r:id="rId6"/>
    <p:sldId id="432" r:id="rId7"/>
    <p:sldId id="387" r:id="rId8"/>
    <p:sldId id="388" r:id="rId9"/>
    <p:sldId id="385" r:id="rId10"/>
    <p:sldId id="389" r:id="rId11"/>
    <p:sldId id="390" r:id="rId12"/>
    <p:sldId id="392" r:id="rId13"/>
    <p:sldId id="393" r:id="rId14"/>
    <p:sldId id="391" r:id="rId15"/>
    <p:sldId id="394" r:id="rId16"/>
    <p:sldId id="395" r:id="rId17"/>
    <p:sldId id="396" r:id="rId18"/>
    <p:sldId id="397" r:id="rId19"/>
    <p:sldId id="398" r:id="rId20"/>
    <p:sldId id="399" r:id="rId21"/>
    <p:sldId id="400" r:id="rId22"/>
    <p:sldId id="402" r:id="rId23"/>
    <p:sldId id="403" r:id="rId24"/>
    <p:sldId id="404" r:id="rId25"/>
    <p:sldId id="405" r:id="rId26"/>
    <p:sldId id="406" r:id="rId27"/>
    <p:sldId id="401" r:id="rId28"/>
    <p:sldId id="408" r:id="rId29"/>
    <p:sldId id="409" r:id="rId30"/>
    <p:sldId id="411" r:id="rId31"/>
    <p:sldId id="412" r:id="rId32"/>
    <p:sldId id="413" r:id="rId33"/>
    <p:sldId id="414" r:id="rId34"/>
    <p:sldId id="415" r:id="rId35"/>
    <p:sldId id="433" r:id="rId36"/>
    <p:sldId id="416" r:id="rId37"/>
    <p:sldId id="417" r:id="rId38"/>
    <p:sldId id="418" r:id="rId39"/>
    <p:sldId id="419" r:id="rId40"/>
    <p:sldId id="421" r:id="rId41"/>
    <p:sldId id="422" r:id="rId42"/>
    <p:sldId id="423" r:id="rId43"/>
    <p:sldId id="424" r:id="rId44"/>
    <p:sldId id="425" r:id="rId45"/>
    <p:sldId id="426" r:id="rId46"/>
    <p:sldId id="427" r:id="rId47"/>
    <p:sldId id="428" r:id="rId48"/>
    <p:sldId id="429" r:id="rId49"/>
    <p:sldId id="407" r:id="rId50"/>
    <p:sldId id="430" r:id="rId51"/>
    <p:sldId id="410" r:id="rId5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4C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0DBD73-E952-4289-A420-5E0D69594074}" v="16504" dt="2018-10-23T15:42:05.2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56" autoAdjust="0"/>
    <p:restoredTop sz="86835" autoAdjust="0"/>
  </p:normalViewPr>
  <p:slideViewPr>
    <p:cSldViewPr>
      <p:cViewPr>
        <p:scale>
          <a:sx n="50" d="100"/>
          <a:sy n="50" d="100"/>
        </p:scale>
        <p:origin x="48" y="1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ny DeMarco" userId="73488d31-f697-4548-b28b-34f1160d6b91" providerId="ADAL" clId="{670DBD73-E952-4289-A420-5E0D69594074}"/>
    <pc:docChg chg="modSld sldOrd">
      <pc:chgData name="Tony DeMarco" userId="73488d31-f697-4548-b28b-34f1160d6b91" providerId="ADAL" clId="{670DBD73-E952-4289-A420-5E0D69594074}" dt="2018-10-23T15:42:05.265" v="0"/>
      <pc:docMkLst>
        <pc:docMk/>
      </pc:docMkLst>
      <pc:sldChg chg="ord">
        <pc:chgData name="Tony DeMarco" userId="73488d31-f697-4548-b28b-34f1160d6b91" providerId="ADAL" clId="{670DBD73-E952-4289-A420-5E0D69594074}" dt="2018-10-23T15:42:05.265" v="0"/>
        <pc:sldMkLst>
          <pc:docMk/>
          <pc:sldMk cId="2707394138" sldId="384"/>
        </pc:sldMkLst>
      </pc:sldChg>
    </pc:docChg>
  </pc:docChgLst>
  <pc:docChgLst>
    <pc:chgData name="Tony DeMarco" userId="73488d31-f697-4548-b28b-34f1160d6b91" providerId="ADAL" clId="{A9FB8BBC-9767-4D74-BFBC-F58B0418F448}"/>
    <pc:docChg chg="undo redo custSel mod addSld delSld modSld sldOrd">
      <pc:chgData name="Tony DeMarco" userId="73488d31-f697-4548-b28b-34f1160d6b91" providerId="ADAL" clId="{A9FB8BBC-9767-4D74-BFBC-F58B0418F448}" dt="2018-09-27T15:59:40.669" v="16493" actId="113"/>
      <pc:docMkLst>
        <pc:docMk/>
      </pc:docMkLst>
      <pc:sldChg chg="modSp modNotesTx">
        <pc:chgData name="Tony DeMarco" userId="73488d31-f697-4548-b28b-34f1160d6b91" providerId="ADAL" clId="{A9FB8BBC-9767-4D74-BFBC-F58B0418F448}" dt="2018-09-27T14:58:04.234" v="16436" actId="20577"/>
        <pc:sldMkLst>
          <pc:docMk/>
          <pc:sldMk cId="1180464745" sldId="383"/>
        </pc:sldMkLst>
        <pc:spChg chg="mod">
          <ac:chgData name="Tony DeMarco" userId="73488d31-f697-4548-b28b-34f1160d6b91" providerId="ADAL" clId="{A9FB8BBC-9767-4D74-BFBC-F58B0418F448}" dt="2018-09-27T14:38:16.243" v="16028" actId="27636"/>
          <ac:spMkLst>
            <pc:docMk/>
            <pc:sldMk cId="1180464745" sldId="383"/>
            <ac:spMk id="5" creationId="{6F4AB8F2-C172-4AD0-AA19-50D84AAFC284}"/>
          </ac:spMkLst>
        </pc:spChg>
      </pc:sldChg>
      <pc:sldChg chg="modSp modNotesTx">
        <pc:chgData name="Tony DeMarco" userId="73488d31-f697-4548-b28b-34f1160d6b91" providerId="ADAL" clId="{A9FB8BBC-9767-4D74-BFBC-F58B0418F448}" dt="2018-09-27T15:59:40.669" v="16493" actId="113"/>
        <pc:sldMkLst>
          <pc:docMk/>
          <pc:sldMk cId="2707394138" sldId="384"/>
        </pc:sldMkLst>
        <pc:spChg chg="mod">
          <ac:chgData name="Tony DeMarco" userId="73488d31-f697-4548-b28b-34f1160d6b91" providerId="ADAL" clId="{A9FB8BBC-9767-4D74-BFBC-F58B0418F448}" dt="2018-09-27T15:59:40.669" v="16493" actId="113"/>
          <ac:spMkLst>
            <pc:docMk/>
            <pc:sldMk cId="2707394138" sldId="384"/>
            <ac:spMk id="8" creationId="{C0831BED-DE28-483A-B14E-392A0BA185E6}"/>
          </ac:spMkLst>
        </pc:spChg>
        <pc:spChg chg="mod">
          <ac:chgData name="Tony DeMarco" userId="73488d31-f697-4548-b28b-34f1160d6b91" providerId="ADAL" clId="{A9FB8BBC-9767-4D74-BFBC-F58B0418F448}" dt="2018-09-27T15:59:35.836" v="16492" actId="113"/>
          <ac:spMkLst>
            <pc:docMk/>
            <pc:sldMk cId="2707394138" sldId="384"/>
            <ac:spMk id="9" creationId="{8C41F5CF-5283-4658-9D63-C0FFF8771554}"/>
          </ac:spMkLst>
        </pc:spChg>
        <pc:spChg chg="mod">
          <ac:chgData name="Tony DeMarco" userId="73488d31-f697-4548-b28b-34f1160d6b91" providerId="ADAL" clId="{A9FB8BBC-9767-4D74-BFBC-F58B0418F448}" dt="2018-09-27T15:59:33.635" v="16491" actId="113"/>
          <ac:spMkLst>
            <pc:docMk/>
            <pc:sldMk cId="2707394138" sldId="384"/>
            <ac:spMk id="10" creationId="{63776002-B0EC-4F1B-A6EE-E7A2C58E28AD}"/>
          </ac:spMkLst>
        </pc:spChg>
      </pc:sldChg>
      <pc:sldChg chg="addSp delSp modSp mod setBg modNotesTx">
        <pc:chgData name="Tony DeMarco" userId="73488d31-f697-4548-b28b-34f1160d6b91" providerId="ADAL" clId="{A9FB8BBC-9767-4D74-BFBC-F58B0418F448}" dt="2018-09-27T14:58:33.387" v="16445" actId="20577"/>
        <pc:sldMkLst>
          <pc:docMk/>
          <pc:sldMk cId="3508187935" sldId="385"/>
        </pc:sldMkLst>
        <pc:spChg chg="mod">
          <ac:chgData name="Tony DeMarco" userId="73488d31-f697-4548-b28b-34f1160d6b91" providerId="ADAL" clId="{A9FB8BBC-9767-4D74-BFBC-F58B0418F448}" dt="2018-09-27T03:25:21.564" v="16004" actId="26606"/>
          <ac:spMkLst>
            <pc:docMk/>
            <pc:sldMk cId="3508187935" sldId="385"/>
            <ac:spMk id="2" creationId="{00000000-0000-0000-0000-000000000000}"/>
          </ac:spMkLst>
        </pc:spChg>
        <pc:spChg chg="del">
          <ac:chgData name="Tony DeMarco" userId="73488d31-f697-4548-b28b-34f1160d6b91" providerId="ADAL" clId="{A9FB8BBC-9767-4D74-BFBC-F58B0418F448}" dt="2018-09-27T03:22:30.940" v="15997" actId="26606"/>
          <ac:spMkLst>
            <pc:docMk/>
            <pc:sldMk cId="3508187935" sldId="385"/>
            <ac:spMk id="6" creationId="{D6067A12-33DE-493D-BC45-5B04C2A2C564}"/>
          </ac:spMkLst>
        </pc:spChg>
        <pc:spChg chg="add del">
          <ac:chgData name="Tony DeMarco" userId="73488d31-f697-4548-b28b-34f1160d6b91" providerId="ADAL" clId="{A9FB8BBC-9767-4D74-BFBC-F58B0418F448}" dt="2018-09-27T03:25:21.564" v="16004" actId="26606"/>
          <ac:spMkLst>
            <pc:docMk/>
            <pc:sldMk cId="3508187935" sldId="385"/>
            <ac:spMk id="13" creationId="{FB5993E2-C02B-4335-ABA5-D8EC465551E3}"/>
          </ac:spMkLst>
        </pc:spChg>
        <pc:spChg chg="add del">
          <ac:chgData name="Tony DeMarco" userId="73488d31-f697-4548-b28b-34f1160d6b91" providerId="ADAL" clId="{A9FB8BBC-9767-4D74-BFBC-F58B0418F448}" dt="2018-09-27T03:25:21.564" v="16004" actId="26606"/>
          <ac:spMkLst>
            <pc:docMk/>
            <pc:sldMk cId="3508187935" sldId="385"/>
            <ac:spMk id="15" creationId="{C0B801A2-5622-4BE8-9AD2-C337A2CD0022}"/>
          </ac:spMkLst>
        </pc:spChg>
        <pc:spChg chg="add del">
          <ac:chgData name="Tony DeMarco" userId="73488d31-f697-4548-b28b-34f1160d6b91" providerId="ADAL" clId="{A9FB8BBC-9767-4D74-BFBC-F58B0418F448}" dt="2018-09-27T03:25:21.564" v="16004" actId="26606"/>
          <ac:spMkLst>
            <pc:docMk/>
            <pc:sldMk cId="3508187935" sldId="385"/>
            <ac:spMk id="17" creationId="{B7AF614F-5BC3-4086-99F5-B87C5847A071}"/>
          </ac:spMkLst>
        </pc:spChg>
        <pc:graphicFrameChg chg="add mod modGraphic">
          <ac:chgData name="Tony DeMarco" userId="73488d31-f697-4548-b28b-34f1160d6b91" providerId="ADAL" clId="{A9FB8BBC-9767-4D74-BFBC-F58B0418F448}" dt="2018-09-27T03:25:21.564" v="16004" actId="26606"/>
          <ac:graphicFrameMkLst>
            <pc:docMk/>
            <pc:sldMk cId="3508187935" sldId="385"/>
            <ac:graphicFrameMk id="8" creationId="{67A0CB1B-0C37-41AB-B783-E692DAD84A1E}"/>
          </ac:graphicFrameMkLst>
        </pc:graphicFrameChg>
      </pc:sldChg>
      <pc:sldChg chg="addSp delSp modSp mod setBg modNotesTx">
        <pc:chgData name="Tony DeMarco" userId="73488d31-f697-4548-b28b-34f1160d6b91" providerId="ADAL" clId="{A9FB8BBC-9767-4D74-BFBC-F58B0418F448}" dt="2018-09-27T14:58:13.610" v="16440" actId="20577"/>
        <pc:sldMkLst>
          <pc:docMk/>
          <pc:sldMk cId="3290786330" sldId="386"/>
        </pc:sldMkLst>
        <pc:spChg chg="mod">
          <ac:chgData name="Tony DeMarco" userId="73488d31-f697-4548-b28b-34f1160d6b91" providerId="ADAL" clId="{A9FB8BBC-9767-4D74-BFBC-F58B0418F448}" dt="2018-09-27T03:21:14.282" v="15993" actId="26606"/>
          <ac:spMkLst>
            <pc:docMk/>
            <pc:sldMk cId="3290786330" sldId="386"/>
            <ac:spMk id="2" creationId="{00000000-0000-0000-0000-000000000000}"/>
          </ac:spMkLst>
        </pc:spChg>
        <pc:spChg chg="add del">
          <ac:chgData name="Tony DeMarco" userId="73488d31-f697-4548-b28b-34f1160d6b91" providerId="ADAL" clId="{A9FB8BBC-9767-4D74-BFBC-F58B0418F448}" dt="2018-09-27T03:21:14.282" v="15993" actId="26606"/>
          <ac:spMkLst>
            <pc:docMk/>
            <pc:sldMk cId="3290786330" sldId="386"/>
            <ac:spMk id="6" creationId="{D6067A12-33DE-493D-BC45-5B04C2A2C564}"/>
          </ac:spMkLst>
        </pc:spChg>
        <pc:spChg chg="add del">
          <ac:chgData name="Tony DeMarco" userId="73488d31-f697-4548-b28b-34f1160d6b91" providerId="ADAL" clId="{A9FB8BBC-9767-4D74-BFBC-F58B0418F448}" dt="2018-09-27T03:20:57.817" v="15991" actId="26606"/>
          <ac:spMkLst>
            <pc:docMk/>
            <pc:sldMk cId="3290786330" sldId="386"/>
            <ac:spMk id="13" creationId="{9D01F790-DD03-42F9-BA1A-68D67A92CFCD}"/>
          </ac:spMkLst>
        </pc:spChg>
        <pc:spChg chg="add del">
          <ac:chgData name="Tony DeMarco" userId="73488d31-f697-4548-b28b-34f1160d6b91" providerId="ADAL" clId="{A9FB8BBC-9767-4D74-BFBC-F58B0418F448}" dt="2018-09-27T03:20:57.817" v="15991" actId="26606"/>
          <ac:spMkLst>
            <pc:docMk/>
            <pc:sldMk cId="3290786330" sldId="386"/>
            <ac:spMk id="15" creationId="{9D3FAB87-3CFA-4F57-9867-8D5B043E55E1}"/>
          </ac:spMkLst>
        </pc:spChg>
        <pc:spChg chg="add del">
          <ac:chgData name="Tony DeMarco" userId="73488d31-f697-4548-b28b-34f1160d6b91" providerId="ADAL" clId="{A9FB8BBC-9767-4D74-BFBC-F58B0418F448}" dt="2018-09-27T03:20:57.817" v="15991" actId="26606"/>
          <ac:spMkLst>
            <pc:docMk/>
            <pc:sldMk cId="3290786330" sldId="386"/>
            <ac:spMk id="17" creationId="{76928EA5-66AD-46CE-B63D-16D33755651B}"/>
          </ac:spMkLst>
        </pc:spChg>
        <pc:graphicFrameChg chg="add del">
          <ac:chgData name="Tony DeMarco" userId="73488d31-f697-4548-b28b-34f1160d6b91" providerId="ADAL" clId="{A9FB8BBC-9767-4D74-BFBC-F58B0418F448}" dt="2018-09-27T03:20:57.817" v="15991" actId="26606"/>
          <ac:graphicFrameMkLst>
            <pc:docMk/>
            <pc:sldMk cId="3290786330" sldId="386"/>
            <ac:graphicFrameMk id="8" creationId="{C671BD82-6717-44F0-8FE9-2A509B1C72B9}"/>
          </ac:graphicFrameMkLst>
        </pc:graphicFrameChg>
        <pc:graphicFrameChg chg="add del">
          <ac:chgData name="Tony DeMarco" userId="73488d31-f697-4548-b28b-34f1160d6b91" providerId="ADAL" clId="{A9FB8BBC-9767-4D74-BFBC-F58B0418F448}" dt="2018-09-27T03:21:14.282" v="15993" actId="26606"/>
          <ac:graphicFrameMkLst>
            <pc:docMk/>
            <pc:sldMk cId="3290786330" sldId="386"/>
            <ac:graphicFrameMk id="9" creationId="{37C58C63-1809-4CCD-B304-94F1B5907FEB}"/>
          </ac:graphicFrameMkLst>
        </pc:graphicFrameChg>
      </pc:sldChg>
      <pc:sldChg chg="modSp mod ord setBg modNotesTx">
        <pc:chgData name="Tony DeMarco" userId="73488d31-f697-4548-b28b-34f1160d6b91" providerId="ADAL" clId="{A9FB8BBC-9767-4D74-BFBC-F58B0418F448}" dt="2018-09-27T14:58:25.756" v="16443" actId="20577"/>
        <pc:sldMkLst>
          <pc:docMk/>
          <pc:sldMk cId="306612793" sldId="387"/>
        </pc:sldMkLst>
        <pc:spChg chg="mod">
          <ac:chgData name="Tony DeMarco" userId="73488d31-f697-4548-b28b-34f1160d6b91" providerId="ADAL" clId="{A9FB8BBC-9767-4D74-BFBC-F58B0418F448}" dt="2018-09-27T03:22:10.264" v="15996" actId="26606"/>
          <ac:spMkLst>
            <pc:docMk/>
            <pc:sldMk cId="306612793" sldId="387"/>
            <ac:spMk id="2" creationId="{00000000-0000-0000-0000-000000000000}"/>
          </ac:spMkLst>
        </pc:spChg>
        <pc:graphicFrameChg chg="mod modGraphic">
          <ac:chgData name="Tony DeMarco" userId="73488d31-f697-4548-b28b-34f1160d6b91" providerId="ADAL" clId="{A9FB8BBC-9767-4D74-BFBC-F58B0418F448}" dt="2018-09-27T03:22:10.264" v="15996" actId="26606"/>
          <ac:graphicFrameMkLst>
            <pc:docMk/>
            <pc:sldMk cId="306612793" sldId="387"/>
            <ac:graphicFrameMk id="3" creationId="{6B0C91AA-2DBC-42F8-B410-E7C723F09236}"/>
          </ac:graphicFrameMkLst>
        </pc:graphicFrameChg>
      </pc:sldChg>
      <pc:sldChg chg="modSp add ord modNotesTx">
        <pc:chgData name="Tony DeMarco" userId="73488d31-f697-4548-b28b-34f1160d6b91" providerId="ADAL" clId="{A9FB8BBC-9767-4D74-BFBC-F58B0418F448}" dt="2018-09-27T14:58:29.997" v="16444" actId="20577"/>
        <pc:sldMkLst>
          <pc:docMk/>
          <pc:sldMk cId="3584545083" sldId="388"/>
        </pc:sldMkLst>
        <pc:spChg chg="mod">
          <ac:chgData name="Tony DeMarco" userId="73488d31-f697-4548-b28b-34f1160d6b91" providerId="ADAL" clId="{A9FB8BBC-9767-4D74-BFBC-F58B0418F448}" dt="2018-09-26T01:51:23.976" v="327" actId="20577"/>
          <ac:spMkLst>
            <pc:docMk/>
            <pc:sldMk cId="3584545083" sldId="388"/>
            <ac:spMk id="2" creationId="{00000000-0000-0000-0000-000000000000}"/>
          </ac:spMkLst>
        </pc:spChg>
        <pc:spChg chg="mod">
          <ac:chgData name="Tony DeMarco" userId="73488d31-f697-4548-b28b-34f1160d6b91" providerId="ADAL" clId="{A9FB8BBC-9767-4D74-BFBC-F58B0418F448}" dt="2018-09-27T14:57:05.880" v="16435" actId="207"/>
          <ac:spMkLst>
            <pc:docMk/>
            <pc:sldMk cId="3584545083" sldId="388"/>
            <ac:spMk id="6" creationId="{D6067A12-33DE-493D-BC45-5B04C2A2C564}"/>
          </ac:spMkLst>
        </pc:spChg>
      </pc:sldChg>
      <pc:sldChg chg="modSp add del modNotesTx">
        <pc:chgData name="Tony DeMarco" userId="73488d31-f697-4548-b28b-34f1160d6b91" providerId="ADAL" clId="{A9FB8BBC-9767-4D74-BFBC-F58B0418F448}" dt="2018-09-27T14:58:47.776" v="16446" actId="20577"/>
        <pc:sldMkLst>
          <pc:docMk/>
          <pc:sldMk cId="3460113387" sldId="389"/>
        </pc:sldMkLst>
        <pc:spChg chg="mod">
          <ac:chgData name="Tony DeMarco" userId="73488d31-f697-4548-b28b-34f1160d6b91" providerId="ADAL" clId="{A9FB8BBC-9767-4D74-BFBC-F58B0418F448}" dt="2018-09-26T01:59:52.870" v="1107" actId="20577"/>
          <ac:spMkLst>
            <pc:docMk/>
            <pc:sldMk cId="3460113387" sldId="389"/>
            <ac:spMk id="2" creationId="{00000000-0000-0000-0000-000000000000}"/>
          </ac:spMkLst>
        </pc:spChg>
        <pc:graphicFrameChg chg="mod modGraphic">
          <ac:chgData name="Tony DeMarco" userId="73488d31-f697-4548-b28b-34f1160d6b91" providerId="ADAL" clId="{A9FB8BBC-9767-4D74-BFBC-F58B0418F448}" dt="2018-09-26T01:59:46.782" v="1091" actId="255"/>
          <ac:graphicFrameMkLst>
            <pc:docMk/>
            <pc:sldMk cId="3460113387" sldId="389"/>
            <ac:graphicFrameMk id="3" creationId="{2E85CE52-FFCA-4CED-81B5-6921AB222B5E}"/>
          </ac:graphicFrameMkLst>
        </pc:graphicFrameChg>
      </pc:sldChg>
      <pc:sldChg chg="addSp delSp modSp add mod setBg modNotesTx">
        <pc:chgData name="Tony DeMarco" userId="73488d31-f697-4548-b28b-34f1160d6b91" providerId="ADAL" clId="{A9FB8BBC-9767-4D74-BFBC-F58B0418F448}" dt="2018-09-27T14:58:51.122" v="16447" actId="20577"/>
        <pc:sldMkLst>
          <pc:docMk/>
          <pc:sldMk cId="1102923146" sldId="390"/>
        </pc:sldMkLst>
        <pc:spChg chg="mod">
          <ac:chgData name="Tony DeMarco" userId="73488d31-f697-4548-b28b-34f1160d6b91" providerId="ADAL" clId="{A9FB8BBC-9767-4D74-BFBC-F58B0418F448}" dt="2018-09-27T03:22:58.918" v="15998" actId="26606"/>
          <ac:spMkLst>
            <pc:docMk/>
            <pc:sldMk cId="1102923146" sldId="390"/>
            <ac:spMk id="2" creationId="{00000000-0000-0000-0000-000000000000}"/>
          </ac:spMkLst>
        </pc:spChg>
        <pc:spChg chg="add mod">
          <ac:chgData name="Tony DeMarco" userId="73488d31-f697-4548-b28b-34f1160d6b91" providerId="ADAL" clId="{A9FB8BBC-9767-4D74-BFBC-F58B0418F448}" dt="2018-09-27T14:50:50.036" v="16113" actId="113"/>
          <ac:spMkLst>
            <pc:docMk/>
            <pc:sldMk cId="1102923146" sldId="390"/>
            <ac:spMk id="3" creationId="{21328F4A-6DBC-421B-8A78-C5054548E0D1}"/>
          </ac:spMkLst>
        </pc:spChg>
        <pc:spChg chg="del mod">
          <ac:chgData name="Tony DeMarco" userId="73488d31-f697-4548-b28b-34f1160d6b91" providerId="ADAL" clId="{A9FB8BBC-9767-4D74-BFBC-F58B0418F448}" dt="2018-09-27T03:22:58.918" v="15998" actId="26606"/>
          <ac:spMkLst>
            <pc:docMk/>
            <pc:sldMk cId="1102923146" sldId="390"/>
            <ac:spMk id="6" creationId="{D6067A12-33DE-493D-BC45-5B04C2A2C564}"/>
          </ac:spMkLst>
        </pc:spChg>
        <pc:graphicFrameChg chg="add mod">
          <ac:chgData name="Tony DeMarco" userId="73488d31-f697-4548-b28b-34f1160d6b91" providerId="ADAL" clId="{A9FB8BBC-9767-4D74-BFBC-F58B0418F448}" dt="2018-09-27T14:40:52.176" v="16040" actId="20577"/>
          <ac:graphicFrameMkLst>
            <pc:docMk/>
            <pc:sldMk cId="1102923146" sldId="390"/>
            <ac:graphicFrameMk id="8" creationId="{69C7B81E-59B2-4995-BAB6-1706D3F8E437}"/>
          </ac:graphicFrameMkLst>
        </pc:graphicFrameChg>
      </pc:sldChg>
      <pc:sldChg chg="addSp modSp add modNotesTx">
        <pc:chgData name="Tony DeMarco" userId="73488d31-f697-4548-b28b-34f1160d6b91" providerId="ADAL" clId="{A9FB8BBC-9767-4D74-BFBC-F58B0418F448}" dt="2018-09-27T14:59:03.082" v="16450" actId="20577"/>
        <pc:sldMkLst>
          <pc:docMk/>
          <pc:sldMk cId="259124717" sldId="391"/>
        </pc:sldMkLst>
        <pc:spChg chg="mod">
          <ac:chgData name="Tony DeMarco" userId="73488d31-f697-4548-b28b-34f1160d6b91" providerId="ADAL" clId="{A9FB8BBC-9767-4D74-BFBC-F58B0418F448}" dt="2018-09-26T02:34:55.015" v="2600" actId="20577"/>
          <ac:spMkLst>
            <pc:docMk/>
            <pc:sldMk cId="259124717" sldId="391"/>
            <ac:spMk id="2" creationId="{00000000-0000-0000-0000-000000000000}"/>
          </ac:spMkLst>
        </pc:spChg>
        <pc:spChg chg="add mod">
          <ac:chgData name="Tony DeMarco" userId="73488d31-f697-4548-b28b-34f1160d6b91" providerId="ADAL" clId="{A9FB8BBC-9767-4D74-BFBC-F58B0418F448}" dt="2018-09-27T14:51:49.963" v="16166" actId="6549"/>
          <ac:spMkLst>
            <pc:docMk/>
            <pc:sldMk cId="259124717" sldId="391"/>
            <ac:spMk id="4" creationId="{7CF0F151-877B-453E-B12F-2791F489F0ED}"/>
          </ac:spMkLst>
        </pc:spChg>
        <pc:spChg chg="mod">
          <ac:chgData name="Tony DeMarco" userId="73488d31-f697-4548-b28b-34f1160d6b91" providerId="ADAL" clId="{A9FB8BBC-9767-4D74-BFBC-F58B0418F448}" dt="2018-09-27T02:43:26.731" v="15701" actId="20577"/>
          <ac:spMkLst>
            <pc:docMk/>
            <pc:sldMk cId="259124717" sldId="391"/>
            <ac:spMk id="6" creationId="{D6067A12-33DE-493D-BC45-5B04C2A2C564}"/>
          </ac:spMkLst>
        </pc:spChg>
      </pc:sldChg>
      <pc:sldChg chg="addSp modSp add modNotesTx">
        <pc:chgData name="Tony DeMarco" userId="73488d31-f697-4548-b28b-34f1160d6b91" providerId="ADAL" clId="{A9FB8BBC-9767-4D74-BFBC-F58B0418F448}" dt="2018-09-27T14:58:54.495" v="16448" actId="20577"/>
        <pc:sldMkLst>
          <pc:docMk/>
          <pc:sldMk cId="1873234963" sldId="392"/>
        </pc:sldMkLst>
        <pc:spChg chg="add">
          <ac:chgData name="Tony DeMarco" userId="73488d31-f697-4548-b28b-34f1160d6b91" providerId="ADAL" clId="{A9FB8BBC-9767-4D74-BFBC-F58B0418F448}" dt="2018-09-27T14:51:00.675" v="16114"/>
          <ac:spMkLst>
            <pc:docMk/>
            <pc:sldMk cId="1873234963" sldId="392"/>
            <ac:spMk id="4" creationId="{FCDEDFF4-AE51-4EC2-9B53-561C896FB564}"/>
          </ac:spMkLst>
        </pc:spChg>
        <pc:spChg chg="mod">
          <ac:chgData name="Tony DeMarco" userId="73488d31-f697-4548-b28b-34f1160d6b91" providerId="ADAL" clId="{A9FB8BBC-9767-4D74-BFBC-F58B0418F448}" dt="2018-09-26T02:19:54.281" v="2294" actId="20577"/>
          <ac:spMkLst>
            <pc:docMk/>
            <pc:sldMk cId="1873234963" sldId="392"/>
            <ac:spMk id="6" creationId="{D6067A12-33DE-493D-BC45-5B04C2A2C564}"/>
          </ac:spMkLst>
        </pc:spChg>
      </pc:sldChg>
      <pc:sldChg chg="addSp modSp add modNotesTx">
        <pc:chgData name="Tony DeMarco" userId="73488d31-f697-4548-b28b-34f1160d6b91" providerId="ADAL" clId="{A9FB8BBC-9767-4D74-BFBC-F58B0418F448}" dt="2018-09-27T14:58:59.596" v="16449" actId="20577"/>
        <pc:sldMkLst>
          <pc:docMk/>
          <pc:sldMk cId="2477701198" sldId="393"/>
        </pc:sldMkLst>
        <pc:spChg chg="add">
          <ac:chgData name="Tony DeMarco" userId="73488d31-f697-4548-b28b-34f1160d6b91" providerId="ADAL" clId="{A9FB8BBC-9767-4D74-BFBC-F58B0418F448}" dt="2018-09-27T14:51:04.916" v="16115"/>
          <ac:spMkLst>
            <pc:docMk/>
            <pc:sldMk cId="2477701198" sldId="393"/>
            <ac:spMk id="4" creationId="{F5B7DF5E-D769-408F-A322-00D23A5F9C99}"/>
          </ac:spMkLst>
        </pc:spChg>
        <pc:spChg chg="mod">
          <ac:chgData name="Tony DeMarco" userId="73488d31-f697-4548-b28b-34f1160d6b91" providerId="ADAL" clId="{A9FB8BBC-9767-4D74-BFBC-F58B0418F448}" dt="2018-09-26T02:21:47.606" v="2575" actId="27636"/>
          <ac:spMkLst>
            <pc:docMk/>
            <pc:sldMk cId="2477701198" sldId="393"/>
            <ac:spMk id="6" creationId="{D6067A12-33DE-493D-BC45-5B04C2A2C564}"/>
          </ac:spMkLst>
        </pc:spChg>
      </pc:sldChg>
      <pc:sldChg chg="addSp delSp modSp add mod setBg modNotesTx">
        <pc:chgData name="Tony DeMarco" userId="73488d31-f697-4548-b28b-34f1160d6b91" providerId="ADAL" clId="{A9FB8BBC-9767-4D74-BFBC-F58B0418F448}" dt="2018-09-27T14:59:08.042" v="16451" actId="20577"/>
        <pc:sldMkLst>
          <pc:docMk/>
          <pc:sldMk cId="1269886320" sldId="394"/>
        </pc:sldMkLst>
        <pc:spChg chg="mod">
          <ac:chgData name="Tony DeMarco" userId="73488d31-f697-4548-b28b-34f1160d6b91" providerId="ADAL" clId="{A9FB8BBC-9767-4D74-BFBC-F58B0418F448}" dt="2018-09-27T03:29:26.920" v="16009" actId="26606"/>
          <ac:spMkLst>
            <pc:docMk/>
            <pc:sldMk cId="1269886320" sldId="394"/>
            <ac:spMk id="2" creationId="{00000000-0000-0000-0000-000000000000}"/>
          </ac:spMkLst>
        </pc:spChg>
        <pc:spChg chg="add del">
          <ac:chgData name="Tony DeMarco" userId="73488d31-f697-4548-b28b-34f1160d6b91" providerId="ADAL" clId="{A9FB8BBC-9767-4D74-BFBC-F58B0418F448}" dt="2018-09-27T14:51:56.239" v="16167" actId="478"/>
          <ac:spMkLst>
            <pc:docMk/>
            <pc:sldMk cId="1269886320" sldId="394"/>
            <ac:spMk id="5" creationId="{71B5C89C-4877-4513-A9ED-A57B23B940AE}"/>
          </ac:spMkLst>
        </pc:spChg>
        <pc:spChg chg="mod">
          <ac:chgData name="Tony DeMarco" userId="73488d31-f697-4548-b28b-34f1160d6b91" providerId="ADAL" clId="{A9FB8BBC-9767-4D74-BFBC-F58B0418F448}" dt="2018-09-27T03:29:26.920" v="16009" actId="26606"/>
          <ac:spMkLst>
            <pc:docMk/>
            <pc:sldMk cId="1269886320" sldId="394"/>
            <ac:spMk id="6" creationId="{D6067A12-33DE-493D-BC45-5B04C2A2C564}"/>
          </ac:spMkLst>
        </pc:spChg>
        <pc:spChg chg="add">
          <ac:chgData name="Tony DeMarco" userId="73488d31-f697-4548-b28b-34f1160d6b91" providerId="ADAL" clId="{A9FB8BBC-9767-4D74-BFBC-F58B0418F448}" dt="2018-09-27T14:51:56.936" v="16168"/>
          <ac:spMkLst>
            <pc:docMk/>
            <pc:sldMk cId="1269886320" sldId="394"/>
            <ac:spMk id="7" creationId="{4CA19CA1-8DDF-4243-A8B9-6F4C19CCA096}"/>
          </ac:spMkLst>
        </pc:spChg>
        <pc:picChg chg="add">
          <ac:chgData name="Tony DeMarco" userId="73488d31-f697-4548-b28b-34f1160d6b91" providerId="ADAL" clId="{A9FB8BBC-9767-4D74-BFBC-F58B0418F448}" dt="2018-09-27T03:29:26.920" v="16009" actId="26606"/>
          <ac:picMkLst>
            <pc:docMk/>
            <pc:sldMk cId="1269886320" sldId="394"/>
            <ac:picMk id="10" creationId="{5158B592-E153-4B46-934F-ED1D55DFD818}"/>
          </ac:picMkLst>
        </pc:picChg>
      </pc:sldChg>
      <pc:sldChg chg="addSp delSp modSp add mod setBg modNotesTx">
        <pc:chgData name="Tony DeMarco" userId="73488d31-f697-4548-b28b-34f1160d6b91" providerId="ADAL" clId="{A9FB8BBC-9767-4D74-BFBC-F58B0418F448}" dt="2018-09-27T14:59:11.069" v="16452" actId="20577"/>
        <pc:sldMkLst>
          <pc:docMk/>
          <pc:sldMk cId="1748355661" sldId="395"/>
        </pc:sldMkLst>
        <pc:spChg chg="mod">
          <ac:chgData name="Tony DeMarco" userId="73488d31-f697-4548-b28b-34f1160d6b91" providerId="ADAL" clId="{A9FB8BBC-9767-4D74-BFBC-F58B0418F448}" dt="2018-09-27T03:29:54.486" v="16010" actId="26606"/>
          <ac:spMkLst>
            <pc:docMk/>
            <pc:sldMk cId="1748355661" sldId="395"/>
            <ac:spMk id="2" creationId="{00000000-0000-0000-0000-000000000000}"/>
          </ac:spMkLst>
        </pc:spChg>
        <pc:spChg chg="add">
          <ac:chgData name="Tony DeMarco" userId="73488d31-f697-4548-b28b-34f1160d6b91" providerId="ADAL" clId="{A9FB8BBC-9767-4D74-BFBC-F58B0418F448}" dt="2018-09-27T14:52:02.322" v="16169"/>
          <ac:spMkLst>
            <pc:docMk/>
            <pc:sldMk cId="1748355661" sldId="395"/>
            <ac:spMk id="5" creationId="{0219AE70-FD83-4964-8F3E-3676CB55F760}"/>
          </ac:spMkLst>
        </pc:spChg>
        <pc:spChg chg="del mod">
          <ac:chgData name="Tony DeMarco" userId="73488d31-f697-4548-b28b-34f1160d6b91" providerId="ADAL" clId="{A9FB8BBC-9767-4D74-BFBC-F58B0418F448}" dt="2018-09-27T03:29:54.486" v="16010" actId="26606"/>
          <ac:spMkLst>
            <pc:docMk/>
            <pc:sldMk cId="1748355661" sldId="395"/>
            <ac:spMk id="6" creationId="{D6067A12-33DE-493D-BC45-5B04C2A2C564}"/>
          </ac:spMkLst>
        </pc:spChg>
        <pc:graphicFrameChg chg="add mod">
          <ac:chgData name="Tony DeMarco" userId="73488d31-f697-4548-b28b-34f1160d6b91" providerId="ADAL" clId="{A9FB8BBC-9767-4D74-BFBC-F58B0418F448}" dt="2018-09-27T03:30:35.910" v="16014"/>
          <ac:graphicFrameMkLst>
            <pc:docMk/>
            <pc:sldMk cId="1748355661" sldId="395"/>
            <ac:graphicFrameMk id="8" creationId="{DA49D938-3DCC-4119-8909-FB1ED9EE0D65}"/>
          </ac:graphicFrameMkLst>
        </pc:graphicFrameChg>
      </pc:sldChg>
      <pc:sldChg chg="addSp modSp add modNotesTx">
        <pc:chgData name="Tony DeMarco" userId="73488d31-f697-4548-b28b-34f1160d6b91" providerId="ADAL" clId="{A9FB8BBC-9767-4D74-BFBC-F58B0418F448}" dt="2018-09-27T14:59:15.700" v="16453" actId="20577"/>
        <pc:sldMkLst>
          <pc:docMk/>
          <pc:sldMk cId="2386419078" sldId="396"/>
        </pc:sldMkLst>
        <pc:spChg chg="mod">
          <ac:chgData name="Tony DeMarco" userId="73488d31-f697-4548-b28b-34f1160d6b91" providerId="ADAL" clId="{A9FB8BBC-9767-4D74-BFBC-F58B0418F448}" dt="2018-09-26T02:48:40.330" v="2815" actId="20577"/>
          <ac:spMkLst>
            <pc:docMk/>
            <pc:sldMk cId="2386419078" sldId="396"/>
            <ac:spMk id="2" creationId="{00000000-0000-0000-0000-000000000000}"/>
          </ac:spMkLst>
        </pc:spChg>
        <pc:spChg chg="add">
          <ac:chgData name="Tony DeMarco" userId="73488d31-f697-4548-b28b-34f1160d6b91" providerId="ADAL" clId="{A9FB8BBC-9767-4D74-BFBC-F58B0418F448}" dt="2018-09-27T14:52:05.606" v="16170"/>
          <ac:spMkLst>
            <pc:docMk/>
            <pc:sldMk cId="2386419078" sldId="396"/>
            <ac:spMk id="4" creationId="{8B641A9C-39E2-46DA-8696-A472B4282530}"/>
          </ac:spMkLst>
        </pc:spChg>
        <pc:spChg chg="mod">
          <ac:chgData name="Tony DeMarco" userId="73488d31-f697-4548-b28b-34f1160d6b91" providerId="ADAL" clId="{A9FB8BBC-9767-4D74-BFBC-F58B0418F448}" dt="2018-09-26T02:49:16.033" v="2831" actId="20577"/>
          <ac:spMkLst>
            <pc:docMk/>
            <pc:sldMk cId="2386419078" sldId="396"/>
            <ac:spMk id="6" creationId="{D6067A12-33DE-493D-BC45-5B04C2A2C564}"/>
          </ac:spMkLst>
        </pc:spChg>
      </pc:sldChg>
      <pc:sldChg chg="addSp delSp modSp add mod setBg modNotesTx">
        <pc:chgData name="Tony DeMarco" userId="73488d31-f697-4548-b28b-34f1160d6b91" providerId="ADAL" clId="{A9FB8BBC-9767-4D74-BFBC-F58B0418F448}" dt="2018-09-27T14:59:20.529" v="16454" actId="20577"/>
        <pc:sldMkLst>
          <pc:docMk/>
          <pc:sldMk cId="2169898156" sldId="397"/>
        </pc:sldMkLst>
        <pc:spChg chg="mod">
          <ac:chgData name="Tony DeMarco" userId="73488d31-f697-4548-b28b-34f1160d6b91" providerId="ADAL" clId="{A9FB8BBC-9767-4D74-BFBC-F58B0418F448}" dt="2018-09-27T03:31:42.537" v="16016" actId="26606"/>
          <ac:spMkLst>
            <pc:docMk/>
            <pc:sldMk cId="2169898156" sldId="397"/>
            <ac:spMk id="2" creationId="{00000000-0000-0000-0000-000000000000}"/>
          </ac:spMkLst>
        </pc:spChg>
        <pc:spChg chg="mod">
          <ac:chgData name="Tony DeMarco" userId="73488d31-f697-4548-b28b-34f1160d6b91" providerId="ADAL" clId="{A9FB8BBC-9767-4D74-BFBC-F58B0418F448}" dt="2018-09-27T03:31:42.537" v="16016" actId="26606"/>
          <ac:spMkLst>
            <pc:docMk/>
            <pc:sldMk cId="2169898156" sldId="397"/>
            <ac:spMk id="6" creationId="{D6067A12-33DE-493D-BC45-5B04C2A2C564}"/>
          </ac:spMkLst>
        </pc:spChg>
        <pc:picChg chg="add mod">
          <ac:chgData name="Tony DeMarco" userId="73488d31-f697-4548-b28b-34f1160d6b91" providerId="ADAL" clId="{A9FB8BBC-9767-4D74-BFBC-F58B0418F448}" dt="2018-09-27T03:32:43.940" v="16020" actId="207"/>
          <ac:picMkLst>
            <pc:docMk/>
            <pc:sldMk cId="2169898156" sldId="397"/>
            <ac:picMk id="4" creationId="{BF79D8A0-700D-45B7-BE2B-05D9C98DD6DA}"/>
          </ac:picMkLst>
        </pc:picChg>
        <pc:picChg chg="add del">
          <ac:chgData name="Tony DeMarco" userId="73488d31-f697-4548-b28b-34f1160d6b91" providerId="ADAL" clId="{A9FB8BBC-9767-4D74-BFBC-F58B0418F448}" dt="2018-09-27T03:31:42.537" v="16016" actId="26606"/>
          <ac:picMkLst>
            <pc:docMk/>
            <pc:sldMk cId="2169898156" sldId="397"/>
            <ac:picMk id="10" creationId="{C452ED1E-09D5-491E-AC8A-82B5AF104195}"/>
          </ac:picMkLst>
        </pc:picChg>
      </pc:sldChg>
      <pc:sldChg chg="modSp add modNotesTx">
        <pc:chgData name="Tony DeMarco" userId="73488d31-f697-4548-b28b-34f1160d6b91" providerId="ADAL" clId="{A9FB8BBC-9767-4D74-BFBC-F58B0418F448}" dt="2018-09-27T14:59:24.653" v="16455" actId="20577"/>
        <pc:sldMkLst>
          <pc:docMk/>
          <pc:sldMk cId="242310595" sldId="398"/>
        </pc:sldMkLst>
        <pc:spChg chg="mod">
          <ac:chgData name="Tony DeMarco" userId="73488d31-f697-4548-b28b-34f1160d6b91" providerId="ADAL" clId="{A9FB8BBC-9767-4D74-BFBC-F58B0418F448}" dt="2018-09-26T02:50:14.611" v="2884" actId="20577"/>
          <ac:spMkLst>
            <pc:docMk/>
            <pc:sldMk cId="242310595" sldId="398"/>
            <ac:spMk id="2" creationId="{00000000-0000-0000-0000-000000000000}"/>
          </ac:spMkLst>
        </pc:spChg>
        <pc:spChg chg="mod">
          <ac:chgData name="Tony DeMarco" userId="73488d31-f697-4548-b28b-34f1160d6b91" providerId="ADAL" clId="{A9FB8BBC-9767-4D74-BFBC-F58B0418F448}" dt="2018-09-27T02:44:29.607" v="15703" actId="20577"/>
          <ac:spMkLst>
            <pc:docMk/>
            <pc:sldMk cId="242310595" sldId="398"/>
            <ac:spMk id="6" creationId="{D6067A12-33DE-493D-BC45-5B04C2A2C564}"/>
          </ac:spMkLst>
        </pc:spChg>
      </pc:sldChg>
      <pc:sldChg chg="addSp modSp add modNotesTx">
        <pc:chgData name="Tony DeMarco" userId="73488d31-f697-4548-b28b-34f1160d6b91" providerId="ADAL" clId="{A9FB8BBC-9767-4D74-BFBC-F58B0418F448}" dt="2018-09-27T14:59:28.130" v="16456" actId="20577"/>
        <pc:sldMkLst>
          <pc:docMk/>
          <pc:sldMk cId="250164704" sldId="399"/>
        </pc:sldMkLst>
        <pc:spChg chg="mod">
          <ac:chgData name="Tony DeMarco" userId="73488d31-f697-4548-b28b-34f1160d6b91" providerId="ADAL" clId="{A9FB8BBC-9767-4D74-BFBC-F58B0418F448}" dt="2018-09-26T02:53:20.645" v="2930" actId="20577"/>
          <ac:spMkLst>
            <pc:docMk/>
            <pc:sldMk cId="250164704" sldId="399"/>
            <ac:spMk id="2" creationId="{00000000-0000-0000-0000-000000000000}"/>
          </ac:spMkLst>
        </pc:spChg>
        <pc:spChg chg="add mod">
          <ac:chgData name="Tony DeMarco" userId="73488d31-f697-4548-b28b-34f1160d6b91" providerId="ADAL" clId="{A9FB8BBC-9767-4D74-BFBC-F58B0418F448}" dt="2018-09-27T14:52:21.704" v="16202" actId="20577"/>
          <ac:spMkLst>
            <pc:docMk/>
            <pc:sldMk cId="250164704" sldId="399"/>
            <ac:spMk id="4" creationId="{2BDDD4FB-CF7F-4194-9605-482DEE24486E}"/>
          </ac:spMkLst>
        </pc:spChg>
        <pc:spChg chg="mod">
          <ac:chgData name="Tony DeMarco" userId="73488d31-f697-4548-b28b-34f1160d6b91" providerId="ADAL" clId="{A9FB8BBC-9767-4D74-BFBC-F58B0418F448}" dt="2018-09-26T02:54:42.005" v="2995" actId="20577"/>
          <ac:spMkLst>
            <pc:docMk/>
            <pc:sldMk cId="250164704" sldId="399"/>
            <ac:spMk id="6" creationId="{D6067A12-33DE-493D-BC45-5B04C2A2C564}"/>
          </ac:spMkLst>
        </pc:spChg>
      </pc:sldChg>
      <pc:sldChg chg="addSp modSp add mod setBg modNotesTx">
        <pc:chgData name="Tony DeMarco" userId="73488d31-f697-4548-b28b-34f1160d6b91" providerId="ADAL" clId="{A9FB8BBC-9767-4D74-BFBC-F58B0418F448}" dt="2018-09-27T14:52:42.460" v="16203"/>
        <pc:sldMkLst>
          <pc:docMk/>
          <pc:sldMk cId="529670847" sldId="400"/>
        </pc:sldMkLst>
        <pc:spChg chg="mod">
          <ac:chgData name="Tony DeMarco" userId="73488d31-f697-4548-b28b-34f1160d6b91" providerId="ADAL" clId="{A9FB8BBC-9767-4D74-BFBC-F58B0418F448}" dt="2018-09-27T03:34:28.610" v="16022" actId="26606"/>
          <ac:spMkLst>
            <pc:docMk/>
            <pc:sldMk cId="529670847" sldId="400"/>
            <ac:spMk id="2" creationId="{00000000-0000-0000-0000-000000000000}"/>
          </ac:spMkLst>
        </pc:spChg>
        <pc:spChg chg="mod ord">
          <ac:chgData name="Tony DeMarco" userId="73488d31-f697-4548-b28b-34f1160d6b91" providerId="ADAL" clId="{A9FB8BBC-9767-4D74-BFBC-F58B0418F448}" dt="2018-09-27T14:48:08.689" v="16067" actId="20577"/>
          <ac:spMkLst>
            <pc:docMk/>
            <pc:sldMk cId="529670847" sldId="400"/>
            <ac:spMk id="6" creationId="{D6067A12-33DE-493D-BC45-5B04C2A2C564}"/>
          </ac:spMkLst>
        </pc:spChg>
        <pc:spChg chg="add">
          <ac:chgData name="Tony DeMarco" userId="73488d31-f697-4548-b28b-34f1160d6b91" providerId="ADAL" clId="{A9FB8BBC-9767-4D74-BFBC-F58B0418F448}" dt="2018-09-27T14:52:42.460" v="16203"/>
          <ac:spMkLst>
            <pc:docMk/>
            <pc:sldMk cId="529670847" sldId="400"/>
            <ac:spMk id="7" creationId="{062E0544-66FC-4762-8975-2FDD572C3DAC}"/>
          </ac:spMkLst>
        </pc:spChg>
        <pc:picChg chg="add mod">
          <ac:chgData name="Tony DeMarco" userId="73488d31-f697-4548-b28b-34f1160d6b91" providerId="ADAL" clId="{A9FB8BBC-9767-4D74-BFBC-F58B0418F448}" dt="2018-09-27T03:34:45.424" v="16024" actId="207"/>
          <ac:picMkLst>
            <pc:docMk/>
            <pc:sldMk cId="529670847" sldId="400"/>
            <ac:picMk id="4" creationId="{2854A17D-4C1F-4A95-B9E3-616027AF7C19}"/>
          </ac:picMkLst>
        </pc:picChg>
      </pc:sldChg>
      <pc:sldChg chg="addSp delSp modSp add mod setBg modNotesTx">
        <pc:chgData name="Tony DeMarco" userId="73488d31-f697-4548-b28b-34f1160d6b91" providerId="ADAL" clId="{A9FB8BBC-9767-4D74-BFBC-F58B0418F448}" dt="2018-09-27T14:59:58.433" v="16466" actId="20577"/>
        <pc:sldMkLst>
          <pc:docMk/>
          <pc:sldMk cId="2401252711" sldId="401"/>
        </pc:sldMkLst>
        <pc:spChg chg="mod">
          <ac:chgData name="Tony DeMarco" userId="73488d31-f697-4548-b28b-34f1160d6b91" providerId="ADAL" clId="{A9FB8BBC-9767-4D74-BFBC-F58B0418F448}" dt="2018-09-27T02:55:27.456" v="15777" actId="26606"/>
          <ac:spMkLst>
            <pc:docMk/>
            <pc:sldMk cId="2401252711" sldId="401"/>
            <ac:spMk id="2" creationId="{00000000-0000-0000-0000-000000000000}"/>
          </ac:spMkLst>
        </pc:spChg>
        <pc:spChg chg="mod ord">
          <ac:chgData name="Tony DeMarco" userId="73488d31-f697-4548-b28b-34f1160d6b91" providerId="ADAL" clId="{A9FB8BBC-9767-4D74-BFBC-F58B0418F448}" dt="2018-09-27T02:55:27.456" v="15777" actId="26606"/>
          <ac:spMkLst>
            <pc:docMk/>
            <pc:sldMk cId="2401252711" sldId="401"/>
            <ac:spMk id="6" creationId="{D6067A12-33DE-493D-BC45-5B04C2A2C564}"/>
          </ac:spMkLst>
        </pc:spChg>
        <pc:spChg chg="add">
          <ac:chgData name="Tony DeMarco" userId="73488d31-f697-4548-b28b-34f1160d6b91" providerId="ADAL" clId="{A9FB8BBC-9767-4D74-BFBC-F58B0418F448}" dt="2018-09-27T14:52:55.457" v="16209"/>
          <ac:spMkLst>
            <pc:docMk/>
            <pc:sldMk cId="2401252711" sldId="401"/>
            <ac:spMk id="18" creationId="{7DAD63D4-E24B-46B5-B748-C51EA43D415A}"/>
          </ac:spMkLst>
        </pc:spChg>
        <pc:spChg chg="add del">
          <ac:chgData name="Tony DeMarco" userId="73488d31-f697-4548-b28b-34f1160d6b91" providerId="ADAL" clId="{A9FB8BBC-9767-4D74-BFBC-F58B0418F448}" dt="2018-09-27T02:55:20.227" v="15774" actId="26606"/>
          <ac:spMkLst>
            <pc:docMk/>
            <pc:sldMk cId="2401252711" sldId="401"/>
            <ac:spMk id="73" creationId="{73B90B8B-F76B-4130-8370-38033EEACB93}"/>
          </ac:spMkLst>
        </pc:spChg>
        <pc:spChg chg="add del">
          <ac:chgData name="Tony DeMarco" userId="73488d31-f697-4548-b28b-34f1160d6b91" providerId="ADAL" clId="{A9FB8BBC-9767-4D74-BFBC-F58B0418F448}" dt="2018-09-27T02:55:20.227" v="15774" actId="26606"/>
          <ac:spMkLst>
            <pc:docMk/>
            <pc:sldMk cId="2401252711" sldId="401"/>
            <ac:spMk id="77" creationId="{91C67939-3FD0-4B45-8AA4-9FE55C7EE127}"/>
          </ac:spMkLst>
        </pc:spChg>
        <pc:spChg chg="add del">
          <ac:chgData name="Tony DeMarco" userId="73488d31-f697-4548-b28b-34f1160d6b91" providerId="ADAL" clId="{A9FB8BBC-9767-4D74-BFBC-F58B0418F448}" dt="2018-09-27T02:55:20.227" v="15774" actId="26606"/>
          <ac:spMkLst>
            <pc:docMk/>
            <pc:sldMk cId="2401252711" sldId="401"/>
            <ac:spMk id="79" creationId="{0981A96A-A87C-4F87-845A-3B0A6529F543}"/>
          </ac:spMkLst>
        </pc:spChg>
        <pc:spChg chg="add del">
          <ac:chgData name="Tony DeMarco" userId="73488d31-f697-4548-b28b-34f1160d6b91" providerId="ADAL" clId="{A9FB8BBC-9767-4D74-BFBC-F58B0418F448}" dt="2018-09-27T02:55:27.439" v="15776" actId="26606"/>
          <ac:spMkLst>
            <pc:docMk/>
            <pc:sldMk cId="2401252711" sldId="401"/>
            <ac:spMk id="3078" creationId="{E5958DBC-F4DA-42A8-8C52-860179790ECD}"/>
          </ac:spMkLst>
        </pc:spChg>
        <pc:spChg chg="add del">
          <ac:chgData name="Tony DeMarco" userId="73488d31-f697-4548-b28b-34f1160d6b91" providerId="ADAL" clId="{A9FB8BBC-9767-4D74-BFBC-F58B0418F448}" dt="2018-09-27T02:55:27.439" v="15776" actId="26606"/>
          <ac:spMkLst>
            <pc:docMk/>
            <pc:sldMk cId="2401252711" sldId="401"/>
            <ac:spMk id="3080" creationId="{51DDD252-D7C8-4CE5-9C61-D60D722BC217}"/>
          </ac:spMkLst>
        </pc:spChg>
        <pc:spChg chg="add del">
          <ac:chgData name="Tony DeMarco" userId="73488d31-f697-4548-b28b-34f1160d6b91" providerId="ADAL" clId="{A9FB8BBC-9767-4D74-BFBC-F58B0418F448}" dt="2018-09-27T02:55:27.439" v="15776" actId="26606"/>
          <ac:spMkLst>
            <pc:docMk/>
            <pc:sldMk cId="2401252711" sldId="401"/>
            <ac:spMk id="3081" creationId="{2FBD75F5-C49C-4F6A-8D43-7A5939C23307}"/>
          </ac:spMkLst>
        </pc:spChg>
        <pc:spChg chg="add">
          <ac:chgData name="Tony DeMarco" userId="73488d31-f697-4548-b28b-34f1160d6b91" providerId="ADAL" clId="{A9FB8BBC-9767-4D74-BFBC-F58B0418F448}" dt="2018-09-27T02:55:27.456" v="15777" actId="26606"/>
          <ac:spMkLst>
            <pc:docMk/>
            <pc:sldMk cId="2401252711" sldId="401"/>
            <ac:spMk id="3083" creationId="{73B90B8B-F76B-4130-8370-38033EEACB93}"/>
          </ac:spMkLst>
        </pc:spChg>
        <pc:spChg chg="add">
          <ac:chgData name="Tony DeMarco" userId="73488d31-f697-4548-b28b-34f1160d6b91" providerId="ADAL" clId="{A9FB8BBC-9767-4D74-BFBC-F58B0418F448}" dt="2018-09-27T02:55:27.456" v="15777" actId="26606"/>
          <ac:spMkLst>
            <pc:docMk/>
            <pc:sldMk cId="2401252711" sldId="401"/>
            <ac:spMk id="3085" creationId="{91C67939-3FD0-4B45-8AA4-9FE55C7EE127}"/>
          </ac:spMkLst>
        </pc:spChg>
        <pc:spChg chg="add">
          <ac:chgData name="Tony DeMarco" userId="73488d31-f697-4548-b28b-34f1160d6b91" providerId="ADAL" clId="{A9FB8BBC-9767-4D74-BFBC-F58B0418F448}" dt="2018-09-27T02:55:27.456" v="15777" actId="26606"/>
          <ac:spMkLst>
            <pc:docMk/>
            <pc:sldMk cId="2401252711" sldId="401"/>
            <ac:spMk id="3086" creationId="{0981A96A-A87C-4F87-845A-3B0A6529F543}"/>
          </ac:spMkLst>
        </pc:spChg>
        <pc:picChg chg="add mod ord">
          <ac:chgData name="Tony DeMarco" userId="73488d31-f697-4548-b28b-34f1160d6b91" providerId="ADAL" clId="{A9FB8BBC-9767-4D74-BFBC-F58B0418F448}" dt="2018-09-27T02:55:27.456" v="15777" actId="26606"/>
          <ac:picMkLst>
            <pc:docMk/>
            <pc:sldMk cId="2401252711" sldId="401"/>
            <ac:picMk id="3074" creationId="{F348CF8C-43B0-475B-B26E-C34E4BFB466C}"/>
          </ac:picMkLst>
        </pc:picChg>
        <pc:picChg chg="add mod">
          <ac:chgData name="Tony DeMarco" userId="73488d31-f697-4548-b28b-34f1160d6b91" providerId="ADAL" clId="{A9FB8BBC-9767-4D74-BFBC-F58B0418F448}" dt="2018-09-27T02:55:27.456" v="15777" actId="26606"/>
          <ac:picMkLst>
            <pc:docMk/>
            <pc:sldMk cId="2401252711" sldId="401"/>
            <ac:picMk id="3076" creationId="{EBB55EA0-AA20-4C17-8956-BD1FA2493E40}"/>
          </ac:picMkLst>
        </pc:picChg>
        <pc:cxnChg chg="add del">
          <ac:chgData name="Tony DeMarco" userId="73488d31-f697-4548-b28b-34f1160d6b91" providerId="ADAL" clId="{A9FB8BBC-9767-4D74-BFBC-F58B0418F448}" dt="2018-09-27T02:55:20.227" v="15774" actId="26606"/>
          <ac:cxnSpMkLst>
            <pc:docMk/>
            <pc:sldMk cId="2401252711" sldId="401"/>
            <ac:cxnSpMk id="75" creationId="{C2D93264-3FF9-4175-A7FA-F927F0F77AA0}"/>
          </ac:cxnSpMkLst>
        </pc:cxnChg>
        <pc:cxnChg chg="add del">
          <ac:chgData name="Tony DeMarco" userId="73488d31-f697-4548-b28b-34f1160d6b91" providerId="ADAL" clId="{A9FB8BBC-9767-4D74-BFBC-F58B0418F448}" dt="2018-09-27T02:55:27.439" v="15776" actId="26606"/>
          <ac:cxnSpMkLst>
            <pc:docMk/>
            <pc:sldMk cId="2401252711" sldId="401"/>
            <ac:cxnSpMk id="3079" creationId="{79FCC9A9-2031-4283-9B27-34B62BB7F305}"/>
          </ac:cxnSpMkLst>
        </pc:cxnChg>
        <pc:cxnChg chg="add">
          <ac:chgData name="Tony DeMarco" userId="73488d31-f697-4548-b28b-34f1160d6b91" providerId="ADAL" clId="{A9FB8BBC-9767-4D74-BFBC-F58B0418F448}" dt="2018-09-27T02:55:27.456" v="15777" actId="26606"/>
          <ac:cxnSpMkLst>
            <pc:docMk/>
            <pc:sldMk cId="2401252711" sldId="401"/>
            <ac:cxnSpMk id="3084" creationId="{C2D93264-3FF9-4175-A7FA-F927F0F77AA0}"/>
          </ac:cxnSpMkLst>
        </pc:cxnChg>
      </pc:sldChg>
      <pc:sldChg chg="addSp modSp add modNotesTx">
        <pc:chgData name="Tony DeMarco" userId="73488d31-f697-4548-b28b-34f1160d6b91" providerId="ADAL" clId="{A9FB8BBC-9767-4D74-BFBC-F58B0418F448}" dt="2018-09-27T14:59:36.687" v="16458" actId="20577"/>
        <pc:sldMkLst>
          <pc:docMk/>
          <pc:sldMk cId="1593716324" sldId="402"/>
        </pc:sldMkLst>
        <pc:spChg chg="add">
          <ac:chgData name="Tony DeMarco" userId="73488d31-f697-4548-b28b-34f1160d6b91" providerId="ADAL" clId="{A9FB8BBC-9767-4D74-BFBC-F58B0418F448}" dt="2018-09-27T14:52:45.444" v="16204"/>
          <ac:spMkLst>
            <pc:docMk/>
            <pc:sldMk cId="1593716324" sldId="402"/>
            <ac:spMk id="4" creationId="{E0D6FB08-05B9-432A-BFC0-B5AD33B73C30}"/>
          </ac:spMkLst>
        </pc:spChg>
        <pc:spChg chg="mod">
          <ac:chgData name="Tony DeMarco" userId="73488d31-f697-4548-b28b-34f1160d6b91" providerId="ADAL" clId="{A9FB8BBC-9767-4D74-BFBC-F58B0418F448}" dt="2018-09-27T14:48:54.297" v="16071" actId="27636"/>
          <ac:spMkLst>
            <pc:docMk/>
            <pc:sldMk cId="1593716324" sldId="402"/>
            <ac:spMk id="6" creationId="{D6067A12-33DE-493D-BC45-5B04C2A2C564}"/>
          </ac:spMkLst>
        </pc:spChg>
      </pc:sldChg>
      <pc:sldChg chg="addSp modSp add modNotesTx">
        <pc:chgData name="Tony DeMarco" userId="73488d31-f697-4548-b28b-34f1160d6b91" providerId="ADAL" clId="{A9FB8BBC-9767-4D74-BFBC-F58B0418F448}" dt="2018-09-27T14:59:40.698" v="16459" actId="20577"/>
        <pc:sldMkLst>
          <pc:docMk/>
          <pc:sldMk cId="3501536624" sldId="403"/>
        </pc:sldMkLst>
        <pc:spChg chg="add">
          <ac:chgData name="Tony DeMarco" userId="73488d31-f697-4548-b28b-34f1160d6b91" providerId="ADAL" clId="{A9FB8BBC-9767-4D74-BFBC-F58B0418F448}" dt="2018-09-27T14:52:48.264" v="16205"/>
          <ac:spMkLst>
            <pc:docMk/>
            <pc:sldMk cId="3501536624" sldId="403"/>
            <ac:spMk id="4" creationId="{AEBBE4FD-72E4-43FD-8D55-D0EAB8A1A9FC}"/>
          </ac:spMkLst>
        </pc:spChg>
        <pc:spChg chg="mod">
          <ac:chgData name="Tony DeMarco" userId="73488d31-f697-4548-b28b-34f1160d6b91" providerId="ADAL" clId="{A9FB8BBC-9767-4D74-BFBC-F58B0418F448}" dt="2018-09-27T03:27:43.572" v="16005" actId="113"/>
          <ac:spMkLst>
            <pc:docMk/>
            <pc:sldMk cId="3501536624" sldId="403"/>
            <ac:spMk id="6" creationId="{D6067A12-33DE-493D-BC45-5B04C2A2C564}"/>
          </ac:spMkLst>
        </pc:spChg>
      </pc:sldChg>
      <pc:sldChg chg="addSp modSp add modNotesTx">
        <pc:chgData name="Tony DeMarco" userId="73488d31-f697-4548-b28b-34f1160d6b91" providerId="ADAL" clId="{A9FB8BBC-9767-4D74-BFBC-F58B0418F448}" dt="2018-09-27T14:59:45.470" v="16461" actId="20577"/>
        <pc:sldMkLst>
          <pc:docMk/>
          <pc:sldMk cId="305547596" sldId="404"/>
        </pc:sldMkLst>
        <pc:spChg chg="add">
          <ac:chgData name="Tony DeMarco" userId="73488d31-f697-4548-b28b-34f1160d6b91" providerId="ADAL" clId="{A9FB8BBC-9767-4D74-BFBC-F58B0418F448}" dt="2018-09-27T14:52:49.920" v="16206"/>
          <ac:spMkLst>
            <pc:docMk/>
            <pc:sldMk cId="305547596" sldId="404"/>
            <ac:spMk id="4" creationId="{AECF2F12-F51A-4328-96E3-BDF983CA1EBA}"/>
          </ac:spMkLst>
        </pc:spChg>
        <pc:spChg chg="mod">
          <ac:chgData name="Tony DeMarco" userId="73488d31-f697-4548-b28b-34f1160d6b91" providerId="ADAL" clId="{A9FB8BBC-9767-4D74-BFBC-F58B0418F448}" dt="2018-09-27T03:27:47.444" v="16006" actId="113"/>
          <ac:spMkLst>
            <pc:docMk/>
            <pc:sldMk cId="305547596" sldId="404"/>
            <ac:spMk id="6" creationId="{D6067A12-33DE-493D-BC45-5B04C2A2C564}"/>
          </ac:spMkLst>
        </pc:spChg>
      </pc:sldChg>
      <pc:sldChg chg="addSp modSp add modNotesTx">
        <pc:chgData name="Tony DeMarco" userId="73488d31-f697-4548-b28b-34f1160d6b91" providerId="ADAL" clId="{A9FB8BBC-9767-4D74-BFBC-F58B0418F448}" dt="2018-09-27T14:59:49.321" v="16463" actId="20577"/>
        <pc:sldMkLst>
          <pc:docMk/>
          <pc:sldMk cId="2791589667" sldId="405"/>
        </pc:sldMkLst>
        <pc:spChg chg="add">
          <ac:chgData name="Tony DeMarco" userId="73488d31-f697-4548-b28b-34f1160d6b91" providerId="ADAL" clId="{A9FB8BBC-9767-4D74-BFBC-F58B0418F448}" dt="2018-09-27T14:52:51.521" v="16207"/>
          <ac:spMkLst>
            <pc:docMk/>
            <pc:sldMk cId="2791589667" sldId="405"/>
            <ac:spMk id="4" creationId="{72FA5448-523F-4C7B-8BA0-0C01E2D2DA7E}"/>
          </ac:spMkLst>
        </pc:spChg>
        <pc:spChg chg="mod">
          <ac:chgData name="Tony DeMarco" userId="73488d31-f697-4548-b28b-34f1160d6b91" providerId="ADAL" clId="{A9FB8BBC-9767-4D74-BFBC-F58B0418F448}" dt="2018-09-27T03:27:51.662" v="16007" actId="113"/>
          <ac:spMkLst>
            <pc:docMk/>
            <pc:sldMk cId="2791589667" sldId="405"/>
            <ac:spMk id="6" creationId="{D6067A12-33DE-493D-BC45-5B04C2A2C564}"/>
          </ac:spMkLst>
        </pc:spChg>
      </pc:sldChg>
      <pc:sldChg chg="addSp modSp add modNotesTx">
        <pc:chgData name="Tony DeMarco" userId="73488d31-f697-4548-b28b-34f1160d6b91" providerId="ADAL" clId="{A9FB8BBC-9767-4D74-BFBC-F58B0418F448}" dt="2018-09-27T14:59:53.798" v="16465" actId="20577"/>
        <pc:sldMkLst>
          <pc:docMk/>
          <pc:sldMk cId="672444583" sldId="406"/>
        </pc:sldMkLst>
        <pc:spChg chg="add">
          <ac:chgData name="Tony DeMarco" userId="73488d31-f697-4548-b28b-34f1160d6b91" providerId="ADAL" clId="{A9FB8BBC-9767-4D74-BFBC-F58B0418F448}" dt="2018-09-27T14:52:53.690" v="16208"/>
          <ac:spMkLst>
            <pc:docMk/>
            <pc:sldMk cId="672444583" sldId="406"/>
            <ac:spMk id="4" creationId="{86760057-0012-444C-8405-CDCEE08A2540}"/>
          </ac:spMkLst>
        </pc:spChg>
        <pc:spChg chg="mod">
          <ac:chgData name="Tony DeMarco" userId="73488d31-f697-4548-b28b-34f1160d6b91" providerId="ADAL" clId="{A9FB8BBC-9767-4D74-BFBC-F58B0418F448}" dt="2018-09-27T03:28:02.325" v="16008" actId="113"/>
          <ac:spMkLst>
            <pc:docMk/>
            <pc:sldMk cId="672444583" sldId="406"/>
            <ac:spMk id="6" creationId="{D6067A12-33DE-493D-BC45-5B04C2A2C564}"/>
          </ac:spMkLst>
        </pc:spChg>
      </pc:sldChg>
      <pc:sldChg chg="modSp add modNotesTx">
        <pc:chgData name="Tony DeMarco" userId="73488d31-f697-4548-b28b-34f1160d6b91" providerId="ADAL" clId="{A9FB8BBC-9767-4D74-BFBC-F58B0418F448}" dt="2018-09-27T15:01:24.226" v="16488" actId="20577"/>
        <pc:sldMkLst>
          <pc:docMk/>
          <pc:sldMk cId="2828136851" sldId="407"/>
        </pc:sldMkLst>
        <pc:spChg chg="mod">
          <ac:chgData name="Tony DeMarco" userId="73488d31-f697-4548-b28b-34f1160d6b91" providerId="ADAL" clId="{A9FB8BBC-9767-4D74-BFBC-F58B0418F448}" dt="2018-09-26T23:55:12.706" v="14613" actId="14100"/>
          <ac:spMkLst>
            <pc:docMk/>
            <pc:sldMk cId="2828136851" sldId="407"/>
            <ac:spMk id="2" creationId="{00000000-0000-0000-0000-000000000000}"/>
          </ac:spMkLst>
        </pc:spChg>
        <pc:graphicFrameChg chg="mod modGraphic">
          <ac:chgData name="Tony DeMarco" userId="73488d31-f697-4548-b28b-34f1160d6b91" providerId="ADAL" clId="{A9FB8BBC-9767-4D74-BFBC-F58B0418F448}" dt="2018-09-26T23:55:34.117" v="14618" actId="122"/>
          <ac:graphicFrameMkLst>
            <pc:docMk/>
            <pc:sldMk cId="2828136851" sldId="407"/>
            <ac:graphicFrameMk id="3" creationId="{A09B97B3-0C25-409E-9AF0-CCFB06773137}"/>
          </ac:graphicFrameMkLst>
        </pc:graphicFrameChg>
      </pc:sldChg>
      <pc:sldChg chg="addSp delSp modSp add mod setBg modNotesTx">
        <pc:chgData name="Tony DeMarco" userId="73488d31-f697-4548-b28b-34f1160d6b91" providerId="ADAL" clId="{A9FB8BBC-9767-4D74-BFBC-F58B0418F448}" dt="2018-09-27T15:00:02.712" v="16467" actId="20577"/>
        <pc:sldMkLst>
          <pc:docMk/>
          <pc:sldMk cId="2827135900" sldId="408"/>
        </pc:sldMkLst>
        <pc:spChg chg="mod">
          <ac:chgData name="Tony DeMarco" userId="73488d31-f697-4548-b28b-34f1160d6b91" providerId="ADAL" clId="{A9FB8BBC-9767-4D74-BFBC-F58B0418F448}" dt="2018-09-27T02:58:42.033" v="15808" actId="26606"/>
          <ac:spMkLst>
            <pc:docMk/>
            <pc:sldMk cId="2827135900" sldId="408"/>
            <ac:spMk id="2" creationId="{00000000-0000-0000-0000-000000000000}"/>
          </ac:spMkLst>
        </pc:spChg>
        <pc:spChg chg="add">
          <ac:chgData name="Tony DeMarco" userId="73488d31-f697-4548-b28b-34f1160d6b91" providerId="ADAL" clId="{A9FB8BBC-9767-4D74-BFBC-F58B0418F448}" dt="2018-09-27T14:53:00.004" v="16210"/>
          <ac:spMkLst>
            <pc:docMk/>
            <pc:sldMk cId="2827135900" sldId="408"/>
            <ac:spMk id="5" creationId="{6054EC4A-AD8D-434C-B51E-D56EE33F78FF}"/>
          </ac:spMkLst>
        </pc:spChg>
        <pc:spChg chg="add del mod">
          <ac:chgData name="Tony DeMarco" userId="73488d31-f697-4548-b28b-34f1160d6b91" providerId="ADAL" clId="{A9FB8BBC-9767-4D74-BFBC-F58B0418F448}" dt="2018-09-27T02:58:42.033" v="15808" actId="26606"/>
          <ac:spMkLst>
            <pc:docMk/>
            <pc:sldMk cId="2827135900" sldId="408"/>
            <ac:spMk id="6" creationId="{D6067A12-33DE-493D-BC45-5B04C2A2C564}"/>
          </ac:spMkLst>
        </pc:spChg>
        <pc:graphicFrameChg chg="add del">
          <ac:chgData name="Tony DeMarco" userId="73488d31-f697-4548-b28b-34f1160d6b91" providerId="ADAL" clId="{A9FB8BBC-9767-4D74-BFBC-F58B0418F448}" dt="2018-09-27T02:58:42.033" v="15808" actId="26606"/>
          <ac:graphicFrameMkLst>
            <pc:docMk/>
            <pc:sldMk cId="2827135900" sldId="408"/>
            <ac:graphicFrameMk id="8" creationId="{BC9EFB82-1041-4FF2-AF0E-A0FFABB094CF}"/>
          </ac:graphicFrameMkLst>
        </pc:graphicFrameChg>
      </pc:sldChg>
      <pc:sldChg chg="addSp delSp modSp add mod setBg modNotesTx">
        <pc:chgData name="Tony DeMarco" userId="73488d31-f697-4548-b28b-34f1160d6b91" providerId="ADAL" clId="{A9FB8BBC-9767-4D74-BFBC-F58B0418F448}" dt="2018-09-27T15:00:06.223" v="16468" actId="20577"/>
        <pc:sldMkLst>
          <pc:docMk/>
          <pc:sldMk cId="456470976" sldId="409"/>
        </pc:sldMkLst>
        <pc:spChg chg="mod">
          <ac:chgData name="Tony DeMarco" userId="73488d31-f697-4548-b28b-34f1160d6b91" providerId="ADAL" clId="{A9FB8BBC-9767-4D74-BFBC-F58B0418F448}" dt="2018-09-27T02:57:07.580" v="15782" actId="26606"/>
          <ac:spMkLst>
            <pc:docMk/>
            <pc:sldMk cId="456470976" sldId="409"/>
            <ac:spMk id="2" creationId="{00000000-0000-0000-0000-000000000000}"/>
          </ac:spMkLst>
        </pc:spChg>
        <pc:spChg chg="add del mod">
          <ac:chgData name="Tony DeMarco" userId="73488d31-f697-4548-b28b-34f1160d6b91" providerId="ADAL" clId="{A9FB8BBC-9767-4D74-BFBC-F58B0418F448}" dt="2018-09-27T03:04:57.495" v="15894" actId="113"/>
          <ac:spMkLst>
            <pc:docMk/>
            <pc:sldMk cId="456470976" sldId="409"/>
            <ac:spMk id="6" creationId="{D6067A12-33DE-493D-BC45-5B04C2A2C564}"/>
          </ac:spMkLst>
        </pc:spChg>
        <pc:spChg chg="add del">
          <ac:chgData name="Tony DeMarco" userId="73488d31-f697-4548-b28b-34f1160d6b91" providerId="ADAL" clId="{A9FB8BBC-9767-4D74-BFBC-F58B0418F448}" dt="2018-09-27T02:56:53.593" v="15781" actId="26606"/>
          <ac:spMkLst>
            <pc:docMk/>
            <pc:sldMk cId="456470976" sldId="409"/>
            <ac:spMk id="11" creationId="{D6067A12-33DE-493D-BC45-5B04C2A2C564}"/>
          </ac:spMkLst>
        </pc:spChg>
        <pc:spChg chg="add">
          <ac:chgData name="Tony DeMarco" userId="73488d31-f697-4548-b28b-34f1160d6b91" providerId="ADAL" clId="{A9FB8BBC-9767-4D74-BFBC-F58B0418F448}" dt="2018-09-27T14:53:01.872" v="16211"/>
          <ac:spMkLst>
            <pc:docMk/>
            <pc:sldMk cId="456470976" sldId="409"/>
            <ac:spMk id="12" creationId="{90C08C79-31A0-4320-A408-C430302B2969}"/>
          </ac:spMkLst>
        </pc:spChg>
        <pc:graphicFrameChg chg="add del">
          <ac:chgData name="Tony DeMarco" userId="73488d31-f697-4548-b28b-34f1160d6b91" providerId="ADAL" clId="{A9FB8BBC-9767-4D74-BFBC-F58B0418F448}" dt="2018-09-27T02:56:37.035" v="15779" actId="26606"/>
          <ac:graphicFrameMkLst>
            <pc:docMk/>
            <pc:sldMk cId="456470976" sldId="409"/>
            <ac:graphicFrameMk id="8" creationId="{30B3EAF1-1927-46ED-8F1D-E12A6B7A0B7A}"/>
          </ac:graphicFrameMkLst>
        </pc:graphicFrameChg>
        <pc:picChg chg="add">
          <ac:chgData name="Tony DeMarco" userId="73488d31-f697-4548-b28b-34f1160d6b91" providerId="ADAL" clId="{A9FB8BBC-9767-4D74-BFBC-F58B0418F448}" dt="2018-09-27T02:57:07.580" v="15782" actId="26606"/>
          <ac:picMkLst>
            <pc:docMk/>
            <pc:sldMk cId="456470976" sldId="409"/>
            <ac:picMk id="9" creationId="{5AEB7D47-8162-499F-80C6-DF6354DC817D}"/>
          </ac:picMkLst>
        </pc:picChg>
        <pc:picChg chg="add del">
          <ac:chgData name="Tony DeMarco" userId="73488d31-f697-4548-b28b-34f1160d6b91" providerId="ADAL" clId="{A9FB8BBC-9767-4D74-BFBC-F58B0418F448}" dt="2018-09-27T02:56:53.593" v="15781" actId="26606"/>
          <ac:picMkLst>
            <pc:docMk/>
            <pc:sldMk cId="456470976" sldId="409"/>
            <ac:picMk id="10" creationId="{EC1D9182-DF3F-499D-8C7B-E7AB688069B8}"/>
          </ac:picMkLst>
        </pc:picChg>
      </pc:sldChg>
      <pc:sldChg chg="add modNotesTx">
        <pc:chgData name="Tony DeMarco" userId="73488d31-f697-4548-b28b-34f1160d6b91" providerId="ADAL" clId="{A9FB8BBC-9767-4D74-BFBC-F58B0418F448}" dt="2018-09-27T15:01:32.712" v="16490" actId="20577"/>
        <pc:sldMkLst>
          <pc:docMk/>
          <pc:sldMk cId="1667994788" sldId="410"/>
        </pc:sldMkLst>
      </pc:sldChg>
      <pc:sldChg chg="addSp delSp modSp add mod setBg modNotesTx">
        <pc:chgData name="Tony DeMarco" userId="73488d31-f697-4548-b28b-34f1160d6b91" providerId="ADAL" clId="{A9FB8BBC-9767-4D74-BFBC-F58B0418F448}" dt="2018-09-27T15:00:09.257" v="16469" actId="20577"/>
        <pc:sldMkLst>
          <pc:docMk/>
          <pc:sldMk cId="802009464" sldId="411"/>
        </pc:sldMkLst>
        <pc:spChg chg="mod">
          <ac:chgData name="Tony DeMarco" userId="73488d31-f697-4548-b28b-34f1160d6b91" providerId="ADAL" clId="{A9FB8BBC-9767-4D74-BFBC-F58B0418F448}" dt="2018-09-27T03:10:40.907" v="15914" actId="26606"/>
          <ac:spMkLst>
            <pc:docMk/>
            <pc:sldMk cId="802009464" sldId="411"/>
            <ac:spMk id="2" creationId="{00000000-0000-0000-0000-000000000000}"/>
          </ac:spMkLst>
        </pc:spChg>
        <pc:spChg chg="del mod">
          <ac:chgData name="Tony DeMarco" userId="73488d31-f697-4548-b28b-34f1160d6b91" providerId="ADAL" clId="{A9FB8BBC-9767-4D74-BFBC-F58B0418F448}" dt="2018-09-27T02:58:53.650" v="15809" actId="26606"/>
          <ac:spMkLst>
            <pc:docMk/>
            <pc:sldMk cId="802009464" sldId="411"/>
            <ac:spMk id="6" creationId="{D6067A12-33DE-493D-BC45-5B04C2A2C564}"/>
          </ac:spMkLst>
        </pc:spChg>
        <pc:spChg chg="add">
          <ac:chgData name="Tony DeMarco" userId="73488d31-f697-4548-b28b-34f1160d6b91" providerId="ADAL" clId="{A9FB8BBC-9767-4D74-BFBC-F58B0418F448}" dt="2018-09-27T14:53:03.228" v="16212"/>
          <ac:spMkLst>
            <pc:docMk/>
            <pc:sldMk cId="802009464" sldId="411"/>
            <ac:spMk id="9" creationId="{653204E4-BFDB-4259-B127-D7A433C3D54B}"/>
          </ac:spMkLst>
        </pc:spChg>
        <pc:spChg chg="add del">
          <ac:chgData name="Tony DeMarco" userId="73488d31-f697-4548-b28b-34f1160d6b91" providerId="ADAL" clId="{A9FB8BBC-9767-4D74-BFBC-F58B0418F448}" dt="2018-09-27T03:10:40.907" v="15914" actId="26606"/>
          <ac:spMkLst>
            <pc:docMk/>
            <pc:sldMk cId="802009464" sldId="411"/>
            <ac:spMk id="13" creationId="{A6B16355-27FB-445B-B646-02AB73637459}"/>
          </ac:spMkLst>
        </pc:spChg>
        <pc:spChg chg="add del">
          <ac:chgData name="Tony DeMarco" userId="73488d31-f697-4548-b28b-34f1160d6b91" providerId="ADAL" clId="{A9FB8BBC-9767-4D74-BFBC-F58B0418F448}" dt="2018-09-27T03:10:40.907" v="15914" actId="26606"/>
          <ac:spMkLst>
            <pc:docMk/>
            <pc:sldMk cId="802009464" sldId="411"/>
            <ac:spMk id="17" creationId="{6B3BF2E5-C3AB-441F-A430-491119C56D26}"/>
          </ac:spMkLst>
        </pc:spChg>
        <pc:spChg chg="add del">
          <ac:chgData name="Tony DeMarco" userId="73488d31-f697-4548-b28b-34f1160d6b91" providerId="ADAL" clId="{A9FB8BBC-9767-4D74-BFBC-F58B0418F448}" dt="2018-09-27T03:10:40.907" v="15914" actId="26606"/>
          <ac:spMkLst>
            <pc:docMk/>
            <pc:sldMk cId="802009464" sldId="411"/>
            <ac:spMk id="19" creationId="{DD07C90B-B81A-473B-8919-CA924E61FFCF}"/>
          </ac:spMkLst>
        </pc:spChg>
        <pc:graphicFrameChg chg="add mod modGraphic">
          <ac:chgData name="Tony DeMarco" userId="73488d31-f697-4548-b28b-34f1160d6b91" providerId="ADAL" clId="{A9FB8BBC-9767-4D74-BFBC-F58B0418F448}" dt="2018-09-27T03:10:40.982" v="15915" actId="26606"/>
          <ac:graphicFrameMkLst>
            <pc:docMk/>
            <pc:sldMk cId="802009464" sldId="411"/>
            <ac:graphicFrameMk id="8" creationId="{C9297833-D7EA-4DDF-9768-F35F3B288514}"/>
          </ac:graphicFrameMkLst>
        </pc:graphicFrameChg>
        <pc:cxnChg chg="add del">
          <ac:chgData name="Tony DeMarco" userId="73488d31-f697-4548-b28b-34f1160d6b91" providerId="ADAL" clId="{A9FB8BBC-9767-4D74-BFBC-F58B0418F448}" dt="2018-09-27T03:10:40.907" v="15914" actId="26606"/>
          <ac:cxnSpMkLst>
            <pc:docMk/>
            <pc:sldMk cId="802009464" sldId="411"/>
            <ac:cxnSpMk id="15" creationId="{06DA680F-F6AC-453E-A8BF-C5BDED2851DE}"/>
          </ac:cxnSpMkLst>
        </pc:cxnChg>
      </pc:sldChg>
      <pc:sldChg chg="addSp modSp add modNotesTx">
        <pc:chgData name="Tony DeMarco" userId="73488d31-f697-4548-b28b-34f1160d6b91" providerId="ADAL" clId="{A9FB8BBC-9767-4D74-BFBC-F58B0418F448}" dt="2018-09-27T15:00:13.268" v="16470" actId="20577"/>
        <pc:sldMkLst>
          <pc:docMk/>
          <pc:sldMk cId="896455679" sldId="412"/>
        </pc:sldMkLst>
        <pc:spChg chg="add">
          <ac:chgData name="Tony DeMarco" userId="73488d31-f697-4548-b28b-34f1160d6b91" providerId="ADAL" clId="{A9FB8BBC-9767-4D74-BFBC-F58B0418F448}" dt="2018-09-27T14:53:06.893" v="16213"/>
          <ac:spMkLst>
            <pc:docMk/>
            <pc:sldMk cId="896455679" sldId="412"/>
            <ac:spMk id="4" creationId="{DD4C5E66-5C99-4048-86E6-70012D4C950A}"/>
          </ac:spMkLst>
        </pc:spChg>
        <pc:spChg chg="mod">
          <ac:chgData name="Tony DeMarco" userId="73488d31-f697-4548-b28b-34f1160d6b91" providerId="ADAL" clId="{A9FB8BBC-9767-4D74-BFBC-F58B0418F448}" dt="2018-09-26T22:42:20.711" v="7531" actId="20577"/>
          <ac:spMkLst>
            <pc:docMk/>
            <pc:sldMk cId="896455679" sldId="412"/>
            <ac:spMk id="6" creationId="{D6067A12-33DE-493D-BC45-5B04C2A2C564}"/>
          </ac:spMkLst>
        </pc:spChg>
      </pc:sldChg>
      <pc:sldChg chg="addSp delSp modSp add mod ord setBg modNotesTx">
        <pc:chgData name="Tony DeMarco" userId="73488d31-f697-4548-b28b-34f1160d6b91" providerId="ADAL" clId="{A9FB8BBC-9767-4D74-BFBC-F58B0418F448}" dt="2018-09-27T15:00:16.732" v="16471" actId="20577"/>
        <pc:sldMkLst>
          <pc:docMk/>
          <pc:sldMk cId="512986272" sldId="413"/>
        </pc:sldMkLst>
        <pc:spChg chg="mod">
          <ac:chgData name="Tony DeMarco" userId="73488d31-f697-4548-b28b-34f1160d6b91" providerId="ADAL" clId="{A9FB8BBC-9767-4D74-BFBC-F58B0418F448}" dt="2018-09-27T03:00:28.533" v="15829" actId="26606"/>
          <ac:spMkLst>
            <pc:docMk/>
            <pc:sldMk cId="512986272" sldId="413"/>
            <ac:spMk id="2" creationId="{00000000-0000-0000-0000-000000000000}"/>
          </ac:spMkLst>
        </pc:spChg>
        <pc:spChg chg="add">
          <ac:chgData name="Tony DeMarco" userId="73488d31-f697-4548-b28b-34f1160d6b91" providerId="ADAL" clId="{A9FB8BBC-9767-4D74-BFBC-F58B0418F448}" dt="2018-09-27T14:53:09.222" v="16214"/>
          <ac:spMkLst>
            <pc:docMk/>
            <pc:sldMk cId="512986272" sldId="413"/>
            <ac:spMk id="5" creationId="{E2B9CE30-B5DD-449A-B672-AE4FDC1A7B6E}"/>
          </ac:spMkLst>
        </pc:spChg>
        <pc:spChg chg="del mod">
          <ac:chgData name="Tony DeMarco" userId="73488d31-f697-4548-b28b-34f1160d6b91" providerId="ADAL" clId="{A9FB8BBC-9767-4D74-BFBC-F58B0418F448}" dt="2018-09-27T03:00:28.533" v="15829" actId="26606"/>
          <ac:spMkLst>
            <pc:docMk/>
            <pc:sldMk cId="512986272" sldId="413"/>
            <ac:spMk id="6" creationId="{D6067A12-33DE-493D-BC45-5B04C2A2C564}"/>
          </ac:spMkLst>
        </pc:spChg>
        <pc:graphicFrameChg chg="add mod">
          <ac:chgData name="Tony DeMarco" userId="73488d31-f697-4548-b28b-34f1160d6b91" providerId="ADAL" clId="{A9FB8BBC-9767-4D74-BFBC-F58B0418F448}" dt="2018-09-27T03:10:27.175" v="15910" actId="113"/>
          <ac:graphicFrameMkLst>
            <pc:docMk/>
            <pc:sldMk cId="512986272" sldId="413"/>
            <ac:graphicFrameMk id="8" creationId="{CCD05A5D-E96E-4737-B238-37642BAD41C3}"/>
          </ac:graphicFrameMkLst>
        </pc:graphicFrameChg>
      </pc:sldChg>
      <pc:sldChg chg="addSp modSp add mod setBg modNotesTx">
        <pc:chgData name="Tony DeMarco" userId="73488d31-f697-4548-b28b-34f1160d6b91" providerId="ADAL" clId="{A9FB8BBC-9767-4D74-BFBC-F58B0418F448}" dt="2018-09-27T15:00:20.879" v="16472" actId="20577"/>
        <pc:sldMkLst>
          <pc:docMk/>
          <pc:sldMk cId="3442544312" sldId="414"/>
        </pc:sldMkLst>
        <pc:spChg chg="mod">
          <ac:chgData name="Tony DeMarco" userId="73488d31-f697-4548-b28b-34f1160d6b91" providerId="ADAL" clId="{A9FB8BBC-9767-4D74-BFBC-F58B0418F448}" dt="2018-09-27T03:03:31.215" v="15883" actId="26606"/>
          <ac:spMkLst>
            <pc:docMk/>
            <pc:sldMk cId="3442544312" sldId="414"/>
            <ac:spMk id="2" creationId="{00000000-0000-0000-0000-000000000000}"/>
          </ac:spMkLst>
        </pc:spChg>
        <pc:spChg chg="add">
          <ac:chgData name="Tony DeMarco" userId="73488d31-f697-4548-b28b-34f1160d6b91" providerId="ADAL" clId="{A9FB8BBC-9767-4D74-BFBC-F58B0418F448}" dt="2018-09-27T14:53:11.359" v="16215"/>
          <ac:spMkLst>
            <pc:docMk/>
            <pc:sldMk cId="3442544312" sldId="414"/>
            <ac:spMk id="5" creationId="{4834EA17-AA49-48DF-9131-C756135D6CB2}"/>
          </ac:spMkLst>
        </pc:spChg>
        <pc:spChg chg="mod">
          <ac:chgData name="Tony DeMarco" userId="73488d31-f697-4548-b28b-34f1160d6b91" providerId="ADAL" clId="{A9FB8BBC-9767-4D74-BFBC-F58B0418F448}" dt="2018-09-27T03:04:47.189" v="15892" actId="113"/>
          <ac:spMkLst>
            <pc:docMk/>
            <pc:sldMk cId="3442544312" sldId="414"/>
            <ac:spMk id="6" creationId="{D6067A12-33DE-493D-BC45-5B04C2A2C564}"/>
          </ac:spMkLst>
        </pc:spChg>
        <pc:picChg chg="add">
          <ac:chgData name="Tony DeMarco" userId="73488d31-f697-4548-b28b-34f1160d6b91" providerId="ADAL" clId="{A9FB8BBC-9767-4D74-BFBC-F58B0418F448}" dt="2018-09-27T03:03:31.215" v="15883" actId="26606"/>
          <ac:picMkLst>
            <pc:docMk/>
            <pc:sldMk cId="3442544312" sldId="414"/>
            <ac:picMk id="10" creationId="{158D9CB3-570F-4354-BE2D-62B3085D2FFF}"/>
          </ac:picMkLst>
        </pc:picChg>
      </pc:sldChg>
      <pc:sldChg chg="addSp delSp modSp add mod setBg modNotesTx">
        <pc:chgData name="Tony DeMarco" userId="73488d31-f697-4548-b28b-34f1160d6b91" providerId="ADAL" clId="{A9FB8BBC-9767-4D74-BFBC-F58B0418F448}" dt="2018-09-27T15:00:24.904" v="16473" actId="20577"/>
        <pc:sldMkLst>
          <pc:docMk/>
          <pc:sldMk cId="635525695" sldId="415"/>
        </pc:sldMkLst>
        <pc:spChg chg="mod">
          <ac:chgData name="Tony DeMarco" userId="73488d31-f697-4548-b28b-34f1160d6b91" providerId="ADAL" clId="{A9FB8BBC-9767-4D74-BFBC-F58B0418F448}" dt="2018-09-27T03:06:07.809" v="15898" actId="26606"/>
          <ac:spMkLst>
            <pc:docMk/>
            <pc:sldMk cId="635525695" sldId="415"/>
            <ac:spMk id="2" creationId="{00000000-0000-0000-0000-000000000000}"/>
          </ac:spMkLst>
        </pc:spChg>
        <pc:spChg chg="add del mod">
          <ac:chgData name="Tony DeMarco" userId="73488d31-f697-4548-b28b-34f1160d6b91" providerId="ADAL" clId="{A9FB8BBC-9767-4D74-BFBC-F58B0418F448}" dt="2018-09-27T03:07:56.983" v="15902" actId="5793"/>
          <ac:spMkLst>
            <pc:docMk/>
            <pc:sldMk cId="635525695" sldId="415"/>
            <ac:spMk id="6" creationId="{D6067A12-33DE-493D-BC45-5B04C2A2C564}"/>
          </ac:spMkLst>
        </pc:spChg>
        <pc:spChg chg="add mod">
          <ac:chgData name="Tony DeMarco" userId="73488d31-f697-4548-b28b-34f1160d6b91" providerId="ADAL" clId="{A9FB8BBC-9767-4D74-BFBC-F58B0418F448}" dt="2018-09-27T14:53:30.447" v="16262" actId="20577"/>
          <ac:spMkLst>
            <pc:docMk/>
            <pc:sldMk cId="635525695" sldId="415"/>
            <ac:spMk id="9" creationId="{50B4F4A9-4B35-471F-8E6A-C02E47DBA1FC}"/>
          </ac:spMkLst>
        </pc:spChg>
        <pc:spChg chg="add del">
          <ac:chgData name="Tony DeMarco" userId="73488d31-f697-4548-b28b-34f1160d6b91" providerId="ADAL" clId="{A9FB8BBC-9767-4D74-BFBC-F58B0418F448}" dt="2018-09-27T03:06:07.809" v="15898" actId="26606"/>
          <ac:spMkLst>
            <pc:docMk/>
            <pc:sldMk cId="635525695" sldId="415"/>
            <ac:spMk id="13" creationId="{FB5993E2-C02B-4335-ABA5-D8EC465551E3}"/>
          </ac:spMkLst>
        </pc:spChg>
        <pc:spChg chg="add del">
          <ac:chgData name="Tony DeMarco" userId="73488d31-f697-4548-b28b-34f1160d6b91" providerId="ADAL" clId="{A9FB8BBC-9767-4D74-BFBC-F58B0418F448}" dt="2018-09-27T03:06:07.809" v="15898" actId="26606"/>
          <ac:spMkLst>
            <pc:docMk/>
            <pc:sldMk cId="635525695" sldId="415"/>
            <ac:spMk id="15" creationId="{C0B801A2-5622-4BE8-9AD2-C337A2CD0022}"/>
          </ac:spMkLst>
        </pc:spChg>
        <pc:spChg chg="add del">
          <ac:chgData name="Tony DeMarco" userId="73488d31-f697-4548-b28b-34f1160d6b91" providerId="ADAL" clId="{A9FB8BBC-9767-4D74-BFBC-F58B0418F448}" dt="2018-09-27T03:06:07.809" v="15898" actId="26606"/>
          <ac:spMkLst>
            <pc:docMk/>
            <pc:sldMk cId="635525695" sldId="415"/>
            <ac:spMk id="17" creationId="{B7AF614F-5BC3-4086-99F5-B87C5847A071}"/>
          </ac:spMkLst>
        </pc:spChg>
        <pc:graphicFrameChg chg="add del">
          <ac:chgData name="Tony DeMarco" userId="73488d31-f697-4548-b28b-34f1160d6b91" providerId="ADAL" clId="{A9FB8BBC-9767-4D74-BFBC-F58B0418F448}" dt="2018-09-27T03:06:04.038" v="15896" actId="26606"/>
          <ac:graphicFrameMkLst>
            <pc:docMk/>
            <pc:sldMk cId="635525695" sldId="415"/>
            <ac:graphicFrameMk id="8" creationId="{A02381AB-83C3-4E16-9467-782C1D7B300A}"/>
          </ac:graphicFrameMkLst>
        </pc:graphicFrameChg>
        <pc:graphicFrameChg chg="add del">
          <ac:chgData name="Tony DeMarco" userId="73488d31-f697-4548-b28b-34f1160d6b91" providerId="ADAL" clId="{A9FB8BBC-9767-4D74-BFBC-F58B0418F448}" dt="2018-09-27T03:06:07.809" v="15898" actId="26606"/>
          <ac:graphicFrameMkLst>
            <pc:docMk/>
            <pc:sldMk cId="635525695" sldId="415"/>
            <ac:graphicFrameMk id="10" creationId="{A9196AAB-D48C-4B0D-9EA8-91B1B5FB06DD}"/>
          </ac:graphicFrameMkLst>
        </pc:graphicFrameChg>
      </pc:sldChg>
      <pc:sldChg chg="addSp delSp modSp add mod setBg modNotesTx">
        <pc:chgData name="Tony DeMarco" userId="73488d31-f697-4548-b28b-34f1160d6b91" providerId="ADAL" clId="{A9FB8BBC-9767-4D74-BFBC-F58B0418F448}" dt="2018-09-27T15:00:35.549" v="16475" actId="20577"/>
        <pc:sldMkLst>
          <pc:docMk/>
          <pc:sldMk cId="245217489" sldId="416"/>
        </pc:sldMkLst>
        <pc:spChg chg="mod">
          <ac:chgData name="Tony DeMarco" userId="73488d31-f697-4548-b28b-34f1160d6b91" providerId="ADAL" clId="{A9FB8BBC-9767-4D74-BFBC-F58B0418F448}" dt="2018-09-27T03:10:01.718" v="15908" actId="26606"/>
          <ac:spMkLst>
            <pc:docMk/>
            <pc:sldMk cId="245217489" sldId="416"/>
            <ac:spMk id="2" creationId="{00000000-0000-0000-0000-000000000000}"/>
          </ac:spMkLst>
        </pc:spChg>
        <pc:spChg chg="add mod">
          <ac:chgData name="Tony DeMarco" userId="73488d31-f697-4548-b28b-34f1160d6b91" providerId="ADAL" clId="{A9FB8BBC-9767-4D74-BFBC-F58B0418F448}" dt="2018-09-27T03:09:01.694" v="15905" actId="26606"/>
          <ac:spMkLst>
            <pc:docMk/>
            <pc:sldMk cId="245217489" sldId="416"/>
            <ac:spMk id="3" creationId="{30FA3E31-B9D7-4E30-9759-C54B28301528}"/>
          </ac:spMkLst>
        </pc:spChg>
        <pc:spChg chg="add del">
          <ac:chgData name="Tony DeMarco" userId="73488d31-f697-4548-b28b-34f1160d6b91" providerId="ADAL" clId="{A9FB8BBC-9767-4D74-BFBC-F58B0418F448}" dt="2018-09-26T22:56:40.340" v="9892"/>
          <ac:spMkLst>
            <pc:docMk/>
            <pc:sldMk cId="245217489" sldId="416"/>
            <ac:spMk id="4" creationId="{89DB0B7E-E191-40BC-BFA9-8F09E5E7A679}"/>
          </ac:spMkLst>
        </pc:spChg>
        <pc:spChg chg="add del mod">
          <ac:chgData name="Tony DeMarco" userId="73488d31-f697-4548-b28b-34f1160d6b91" providerId="ADAL" clId="{A9FB8BBC-9767-4D74-BFBC-F58B0418F448}" dt="2018-09-26T22:59:17.329" v="9905"/>
          <ac:spMkLst>
            <pc:docMk/>
            <pc:sldMk cId="245217489" sldId="416"/>
            <ac:spMk id="5" creationId="{5359EF74-3349-4D21-9ABC-D93C6CC7281D}"/>
          </ac:spMkLst>
        </pc:spChg>
        <pc:spChg chg="del mod">
          <ac:chgData name="Tony DeMarco" userId="73488d31-f697-4548-b28b-34f1160d6b91" providerId="ADAL" clId="{A9FB8BBC-9767-4D74-BFBC-F58B0418F448}" dt="2018-09-27T03:09:01.694" v="15905" actId="26606"/>
          <ac:spMkLst>
            <pc:docMk/>
            <pc:sldMk cId="245217489" sldId="416"/>
            <ac:spMk id="6" creationId="{D6067A12-33DE-493D-BC45-5B04C2A2C564}"/>
          </ac:spMkLst>
        </pc:spChg>
        <pc:spChg chg="add del">
          <ac:chgData name="Tony DeMarco" userId="73488d31-f697-4548-b28b-34f1160d6b91" providerId="ADAL" clId="{A9FB8BBC-9767-4D74-BFBC-F58B0418F448}" dt="2018-09-26T23:00:39.783" v="9909"/>
          <ac:spMkLst>
            <pc:docMk/>
            <pc:sldMk cId="245217489" sldId="416"/>
            <ac:spMk id="7" creationId="{77B657CB-C9F9-48C6-A547-3BA43F61ABD3}"/>
          </ac:spMkLst>
        </pc:spChg>
        <pc:spChg chg="add">
          <ac:chgData name="Tony DeMarco" userId="73488d31-f697-4548-b28b-34f1160d6b91" providerId="ADAL" clId="{A9FB8BBC-9767-4D74-BFBC-F58B0418F448}" dt="2018-09-27T03:10:01.718" v="15908" actId="26606"/>
          <ac:spMkLst>
            <pc:docMk/>
            <pc:sldMk cId="245217489" sldId="416"/>
            <ac:spMk id="10" creationId="{FB5993E2-C02B-4335-ABA5-D8EC465551E3}"/>
          </ac:spMkLst>
        </pc:spChg>
        <pc:spChg chg="add">
          <ac:chgData name="Tony DeMarco" userId="73488d31-f697-4548-b28b-34f1160d6b91" providerId="ADAL" clId="{A9FB8BBC-9767-4D74-BFBC-F58B0418F448}" dt="2018-09-27T03:10:01.718" v="15908" actId="26606"/>
          <ac:spMkLst>
            <pc:docMk/>
            <pc:sldMk cId="245217489" sldId="416"/>
            <ac:spMk id="11" creationId="{C0B801A2-5622-4BE8-9AD2-C337A2CD0022}"/>
          </ac:spMkLst>
        </pc:spChg>
        <pc:spChg chg="add">
          <ac:chgData name="Tony DeMarco" userId="73488d31-f697-4548-b28b-34f1160d6b91" providerId="ADAL" clId="{A9FB8BBC-9767-4D74-BFBC-F58B0418F448}" dt="2018-09-27T03:10:01.718" v="15908" actId="26606"/>
          <ac:spMkLst>
            <pc:docMk/>
            <pc:sldMk cId="245217489" sldId="416"/>
            <ac:spMk id="12" creationId="{B7AF614F-5BC3-4086-99F5-B87C5847A071}"/>
          </ac:spMkLst>
        </pc:spChg>
        <pc:spChg chg="add del">
          <ac:chgData name="Tony DeMarco" userId="73488d31-f697-4548-b28b-34f1160d6b91" providerId="ADAL" clId="{A9FB8BBC-9767-4D74-BFBC-F58B0418F448}" dt="2018-09-27T03:09:30.540" v="15906" actId="26606"/>
          <ac:spMkLst>
            <pc:docMk/>
            <pc:sldMk cId="245217489" sldId="416"/>
            <ac:spMk id="13" creationId="{FB5993E2-C02B-4335-ABA5-D8EC465551E3}"/>
          </ac:spMkLst>
        </pc:spChg>
        <pc:spChg chg="add del">
          <ac:chgData name="Tony DeMarco" userId="73488d31-f697-4548-b28b-34f1160d6b91" providerId="ADAL" clId="{A9FB8BBC-9767-4D74-BFBC-F58B0418F448}" dt="2018-09-27T03:09:30.540" v="15906" actId="26606"/>
          <ac:spMkLst>
            <pc:docMk/>
            <pc:sldMk cId="245217489" sldId="416"/>
            <ac:spMk id="15" creationId="{C0B801A2-5622-4BE8-9AD2-C337A2CD0022}"/>
          </ac:spMkLst>
        </pc:spChg>
        <pc:spChg chg="add del">
          <ac:chgData name="Tony DeMarco" userId="73488d31-f697-4548-b28b-34f1160d6b91" providerId="ADAL" clId="{A9FB8BBC-9767-4D74-BFBC-F58B0418F448}" dt="2018-09-27T03:09:30.540" v="15906" actId="26606"/>
          <ac:spMkLst>
            <pc:docMk/>
            <pc:sldMk cId="245217489" sldId="416"/>
            <ac:spMk id="17" creationId="{B7AF614F-5BC3-4086-99F5-B87C5847A071}"/>
          </ac:spMkLst>
        </pc:spChg>
        <pc:spChg chg="add mod">
          <ac:chgData name="Tony DeMarco" userId="73488d31-f697-4548-b28b-34f1160d6b91" providerId="ADAL" clId="{A9FB8BBC-9767-4D74-BFBC-F58B0418F448}" dt="2018-09-27T14:53:52.610" v="16266" actId="14100"/>
          <ac:spMkLst>
            <pc:docMk/>
            <pc:sldMk cId="245217489" sldId="416"/>
            <ac:spMk id="18" creationId="{48E38B23-19CB-4158-A7C4-ECB5F6D230ED}"/>
          </ac:spMkLst>
        </pc:spChg>
        <pc:graphicFrameChg chg="add mod modGraphic">
          <ac:chgData name="Tony DeMarco" userId="73488d31-f697-4548-b28b-34f1160d6b91" providerId="ADAL" clId="{A9FB8BBC-9767-4D74-BFBC-F58B0418F448}" dt="2018-09-27T03:10:01.718" v="15908" actId="26606"/>
          <ac:graphicFrameMkLst>
            <pc:docMk/>
            <pc:sldMk cId="245217489" sldId="416"/>
            <ac:graphicFrameMk id="8" creationId="{0EB5B15D-C15A-42D0-B865-F44E82C83C12}"/>
          </ac:graphicFrameMkLst>
        </pc:graphicFrameChg>
        <pc:picChg chg="add del mod">
          <ac:chgData name="Tony DeMarco" userId="73488d31-f697-4548-b28b-34f1160d6b91" providerId="ADAL" clId="{A9FB8BBC-9767-4D74-BFBC-F58B0418F448}" dt="2018-09-26T23:02:02.690" v="9926" actId="478"/>
          <ac:picMkLst>
            <pc:docMk/>
            <pc:sldMk cId="245217489" sldId="416"/>
            <ac:picMk id="1030" creationId="{0D1402EC-5AAB-4C6C-BCBF-5E96A0B2B977}"/>
          </ac:picMkLst>
        </pc:picChg>
        <pc:picChg chg="add del mod">
          <ac:chgData name="Tony DeMarco" userId="73488d31-f697-4548-b28b-34f1160d6b91" providerId="ADAL" clId="{A9FB8BBC-9767-4D74-BFBC-F58B0418F448}" dt="2018-09-26T23:02:04.929" v="9927" actId="478"/>
          <ac:picMkLst>
            <pc:docMk/>
            <pc:sldMk cId="245217489" sldId="416"/>
            <ac:picMk id="1034" creationId="{646EE02F-E46F-43E1-8520-59D1DAE7D08C}"/>
          </ac:picMkLst>
        </pc:picChg>
      </pc:sldChg>
      <pc:sldChg chg="addSp modSp add mod setBg modNotesTx">
        <pc:chgData name="Tony DeMarco" userId="73488d31-f697-4548-b28b-34f1160d6b91" providerId="ADAL" clId="{A9FB8BBC-9767-4D74-BFBC-F58B0418F448}" dt="2018-09-27T15:00:39.712" v="16476" actId="20577"/>
        <pc:sldMkLst>
          <pc:docMk/>
          <pc:sldMk cId="1246440968" sldId="417"/>
        </pc:sldMkLst>
        <pc:spChg chg="mod">
          <ac:chgData name="Tony DeMarco" userId="73488d31-f697-4548-b28b-34f1160d6b91" providerId="ADAL" clId="{A9FB8BBC-9767-4D74-BFBC-F58B0418F448}" dt="2018-09-26T23:01:51.738" v="9925" actId="26606"/>
          <ac:spMkLst>
            <pc:docMk/>
            <pc:sldMk cId="1246440968" sldId="417"/>
            <ac:spMk id="2" creationId="{00000000-0000-0000-0000-000000000000}"/>
          </ac:spMkLst>
        </pc:spChg>
        <pc:spChg chg="mod ord">
          <ac:chgData name="Tony DeMarco" userId="73488d31-f697-4548-b28b-34f1160d6b91" providerId="ADAL" clId="{A9FB8BBC-9767-4D74-BFBC-F58B0418F448}" dt="2018-09-26T23:01:51.738" v="9925" actId="26606"/>
          <ac:spMkLst>
            <pc:docMk/>
            <pc:sldMk cId="1246440968" sldId="417"/>
            <ac:spMk id="3" creationId="{30FA3E31-B9D7-4E30-9759-C54B28301528}"/>
          </ac:spMkLst>
        </pc:spChg>
        <pc:spChg chg="mod">
          <ac:chgData name="Tony DeMarco" userId="73488d31-f697-4548-b28b-34f1160d6b91" providerId="ADAL" clId="{A9FB8BBC-9767-4D74-BFBC-F58B0418F448}" dt="2018-09-26T23:01:51.738" v="9925" actId="26606"/>
          <ac:spMkLst>
            <pc:docMk/>
            <pc:sldMk cId="1246440968" sldId="417"/>
            <ac:spMk id="6" creationId="{D6067A12-33DE-493D-BC45-5B04C2A2C564}"/>
          </ac:spMkLst>
        </pc:spChg>
        <pc:spChg chg="add">
          <ac:chgData name="Tony DeMarco" userId="73488d31-f697-4548-b28b-34f1160d6b91" providerId="ADAL" clId="{A9FB8BBC-9767-4D74-BFBC-F58B0418F448}" dt="2018-09-27T14:54:05.844" v="16267"/>
          <ac:spMkLst>
            <pc:docMk/>
            <pc:sldMk cId="1246440968" sldId="417"/>
            <ac:spMk id="17" creationId="{6547BF66-9182-4027-9739-A733211C002C}"/>
          </ac:spMkLst>
        </pc:spChg>
        <pc:spChg chg="add">
          <ac:chgData name="Tony DeMarco" userId="73488d31-f697-4548-b28b-34f1160d6b91" providerId="ADAL" clId="{A9FB8BBC-9767-4D74-BFBC-F58B0418F448}" dt="2018-09-26T23:01:51.738" v="9925" actId="26606"/>
          <ac:spMkLst>
            <pc:docMk/>
            <pc:sldMk cId="1246440968" sldId="417"/>
            <ac:spMk id="135" creationId="{3F87243A-F810-42AD-AA74-3FA38B1D8A8F}"/>
          </ac:spMkLst>
        </pc:spChg>
        <pc:spChg chg="add">
          <ac:chgData name="Tony DeMarco" userId="73488d31-f697-4548-b28b-34f1160d6b91" providerId="ADAL" clId="{A9FB8BBC-9767-4D74-BFBC-F58B0418F448}" dt="2018-09-26T23:01:51.738" v="9925" actId="26606"/>
          <ac:spMkLst>
            <pc:docMk/>
            <pc:sldMk cId="1246440968" sldId="417"/>
            <ac:spMk id="137" creationId="{E4710C0A-057C-4274-BA2D-001F1025E83E}"/>
          </ac:spMkLst>
        </pc:spChg>
        <pc:spChg chg="add">
          <ac:chgData name="Tony DeMarco" userId="73488d31-f697-4548-b28b-34f1160d6b91" providerId="ADAL" clId="{A9FB8BBC-9767-4D74-BFBC-F58B0418F448}" dt="2018-09-26T23:01:51.738" v="9925" actId="26606"/>
          <ac:spMkLst>
            <pc:docMk/>
            <pc:sldMk cId="1246440968" sldId="417"/>
            <ac:spMk id="141" creationId="{401AB748-B9E7-4AEC-AAB9-0EABDE63F84B}"/>
          </ac:spMkLst>
        </pc:spChg>
        <pc:spChg chg="add">
          <ac:chgData name="Tony DeMarco" userId="73488d31-f697-4548-b28b-34f1160d6b91" providerId="ADAL" clId="{A9FB8BBC-9767-4D74-BFBC-F58B0418F448}" dt="2018-09-26T23:01:51.738" v="9925" actId="26606"/>
          <ac:spMkLst>
            <pc:docMk/>
            <pc:sldMk cId="1246440968" sldId="417"/>
            <ac:spMk id="143" creationId="{E0954B38-9C23-4C8B-AC5D-0E80CEA3BD48}"/>
          </ac:spMkLst>
        </pc:spChg>
        <pc:spChg chg="add">
          <ac:chgData name="Tony DeMarco" userId="73488d31-f697-4548-b28b-34f1160d6b91" providerId="ADAL" clId="{A9FB8BBC-9767-4D74-BFBC-F58B0418F448}" dt="2018-09-26T23:01:51.738" v="9925" actId="26606"/>
          <ac:spMkLst>
            <pc:docMk/>
            <pc:sldMk cId="1246440968" sldId="417"/>
            <ac:spMk id="145" creationId="{791376A8-6B7C-49D5-B3B0-B1D81BC15C2C}"/>
          </ac:spMkLst>
        </pc:spChg>
        <pc:spChg chg="add">
          <ac:chgData name="Tony DeMarco" userId="73488d31-f697-4548-b28b-34f1160d6b91" providerId="ADAL" clId="{A9FB8BBC-9767-4D74-BFBC-F58B0418F448}" dt="2018-09-26T23:01:51.738" v="9925" actId="26606"/>
          <ac:spMkLst>
            <pc:docMk/>
            <pc:sldMk cId="1246440968" sldId="417"/>
            <ac:spMk id="149" creationId="{3B0D8F16-5F3B-465F-9D06-983E2E8267E5}"/>
          </ac:spMkLst>
        </pc:spChg>
        <pc:spChg chg="add">
          <ac:chgData name="Tony DeMarco" userId="73488d31-f697-4548-b28b-34f1160d6b91" providerId="ADAL" clId="{A9FB8BBC-9767-4D74-BFBC-F58B0418F448}" dt="2018-09-26T23:01:51.738" v="9925" actId="26606"/>
          <ac:spMkLst>
            <pc:docMk/>
            <pc:sldMk cId="1246440968" sldId="417"/>
            <ac:spMk id="151" creationId="{5DED356E-7923-4393-BAEA-0116D9D7635D}"/>
          </ac:spMkLst>
        </pc:spChg>
        <pc:picChg chg="mod">
          <ac:chgData name="Tony DeMarco" userId="73488d31-f697-4548-b28b-34f1160d6b91" providerId="ADAL" clId="{A9FB8BBC-9767-4D74-BFBC-F58B0418F448}" dt="2018-09-26T23:01:51.738" v="9925" actId="26606"/>
          <ac:picMkLst>
            <pc:docMk/>
            <pc:sldMk cId="1246440968" sldId="417"/>
            <ac:picMk id="1030" creationId="{0D1402EC-5AAB-4C6C-BCBF-5E96A0B2B977}"/>
          </ac:picMkLst>
        </pc:picChg>
        <pc:picChg chg="mod ord">
          <ac:chgData name="Tony DeMarco" userId="73488d31-f697-4548-b28b-34f1160d6b91" providerId="ADAL" clId="{A9FB8BBC-9767-4D74-BFBC-F58B0418F448}" dt="2018-09-26T23:01:51.738" v="9925" actId="26606"/>
          <ac:picMkLst>
            <pc:docMk/>
            <pc:sldMk cId="1246440968" sldId="417"/>
            <ac:picMk id="1034" creationId="{646EE02F-E46F-43E1-8520-59D1DAE7D08C}"/>
          </ac:picMkLst>
        </pc:picChg>
        <pc:picChg chg="add mod">
          <ac:chgData name="Tony DeMarco" userId="73488d31-f697-4548-b28b-34f1160d6b91" providerId="ADAL" clId="{A9FB8BBC-9767-4D74-BFBC-F58B0418F448}" dt="2018-09-26T23:01:51.738" v="9925" actId="26606"/>
          <ac:picMkLst>
            <pc:docMk/>
            <pc:sldMk cId="1246440968" sldId="417"/>
            <ac:picMk id="2050" creationId="{5FD2616E-BEBB-4241-A347-963C1507721C}"/>
          </ac:picMkLst>
        </pc:picChg>
        <pc:cxnChg chg="add">
          <ac:chgData name="Tony DeMarco" userId="73488d31-f697-4548-b28b-34f1160d6b91" providerId="ADAL" clId="{A9FB8BBC-9767-4D74-BFBC-F58B0418F448}" dt="2018-09-26T23:01:51.738" v="9925" actId="26606"/>
          <ac:cxnSpMkLst>
            <pc:docMk/>
            <pc:sldMk cId="1246440968" sldId="417"/>
            <ac:cxnSpMk id="139" creationId="{BEFAE2A0-B30D-40C7-BB2F-AE3D6D5D001F}"/>
          </ac:cxnSpMkLst>
        </pc:cxnChg>
        <pc:cxnChg chg="add">
          <ac:chgData name="Tony DeMarco" userId="73488d31-f697-4548-b28b-34f1160d6b91" providerId="ADAL" clId="{A9FB8BBC-9767-4D74-BFBC-F58B0418F448}" dt="2018-09-26T23:01:51.738" v="9925" actId="26606"/>
          <ac:cxnSpMkLst>
            <pc:docMk/>
            <pc:sldMk cId="1246440968" sldId="417"/>
            <ac:cxnSpMk id="147" creationId="{73A16B78-E8EF-4C99-BDA5-80142980AE93}"/>
          </ac:cxnSpMkLst>
        </pc:cxnChg>
      </pc:sldChg>
      <pc:sldChg chg="addSp delSp modSp add mod ord setBg modNotesTx">
        <pc:chgData name="Tony DeMarco" userId="73488d31-f697-4548-b28b-34f1160d6b91" providerId="ADAL" clId="{A9FB8BBC-9767-4D74-BFBC-F58B0418F448}" dt="2018-09-27T15:00:43.800" v="16477" actId="20577"/>
        <pc:sldMkLst>
          <pc:docMk/>
          <pc:sldMk cId="2510859749" sldId="418"/>
        </pc:sldMkLst>
        <pc:spChg chg="mod">
          <ac:chgData name="Tony DeMarco" userId="73488d31-f697-4548-b28b-34f1160d6b91" providerId="ADAL" clId="{A9FB8BBC-9767-4D74-BFBC-F58B0418F448}" dt="2018-09-27T03:11:50.442" v="15917" actId="26606"/>
          <ac:spMkLst>
            <pc:docMk/>
            <pc:sldMk cId="2510859749" sldId="418"/>
            <ac:spMk id="2" creationId="{00000000-0000-0000-0000-000000000000}"/>
          </ac:spMkLst>
        </pc:spChg>
        <pc:spChg chg="mod">
          <ac:chgData name="Tony DeMarco" userId="73488d31-f697-4548-b28b-34f1160d6b91" providerId="ADAL" clId="{A9FB8BBC-9767-4D74-BFBC-F58B0418F448}" dt="2018-09-27T03:11:50.442" v="15917" actId="26606"/>
          <ac:spMkLst>
            <pc:docMk/>
            <pc:sldMk cId="2510859749" sldId="418"/>
            <ac:spMk id="3" creationId="{30FA3E31-B9D7-4E30-9759-C54B28301528}"/>
          </ac:spMkLst>
        </pc:spChg>
        <pc:spChg chg="add del mod">
          <ac:chgData name="Tony DeMarco" userId="73488d31-f697-4548-b28b-34f1160d6b91" providerId="ADAL" clId="{A9FB8BBC-9767-4D74-BFBC-F58B0418F448}" dt="2018-09-27T03:13:18.783" v="15919" actId="113"/>
          <ac:spMkLst>
            <pc:docMk/>
            <pc:sldMk cId="2510859749" sldId="418"/>
            <ac:spMk id="6" creationId="{D6067A12-33DE-493D-BC45-5B04C2A2C564}"/>
          </ac:spMkLst>
        </pc:spChg>
        <pc:spChg chg="add">
          <ac:chgData name="Tony DeMarco" userId="73488d31-f697-4548-b28b-34f1160d6b91" providerId="ADAL" clId="{A9FB8BBC-9767-4D74-BFBC-F58B0418F448}" dt="2018-09-27T14:54:09.543" v="16268"/>
          <ac:spMkLst>
            <pc:docMk/>
            <pc:sldMk cId="2510859749" sldId="418"/>
            <ac:spMk id="9" creationId="{55D95C27-18D5-43C4-AE16-FC154C768C0F}"/>
          </ac:spMkLst>
        </pc:spChg>
        <pc:spChg chg="add del">
          <ac:chgData name="Tony DeMarco" userId="73488d31-f697-4548-b28b-34f1160d6b91" providerId="ADAL" clId="{A9FB8BBC-9767-4D74-BFBC-F58B0418F448}" dt="2018-09-27T03:11:50.442" v="15917" actId="26606"/>
          <ac:spMkLst>
            <pc:docMk/>
            <pc:sldMk cId="2510859749" sldId="418"/>
            <ac:spMk id="13" creationId="{FB5993E2-C02B-4335-ABA5-D8EC465551E3}"/>
          </ac:spMkLst>
        </pc:spChg>
        <pc:spChg chg="add del">
          <ac:chgData name="Tony DeMarco" userId="73488d31-f697-4548-b28b-34f1160d6b91" providerId="ADAL" clId="{A9FB8BBC-9767-4D74-BFBC-F58B0418F448}" dt="2018-09-27T03:11:50.442" v="15917" actId="26606"/>
          <ac:spMkLst>
            <pc:docMk/>
            <pc:sldMk cId="2510859749" sldId="418"/>
            <ac:spMk id="15" creationId="{C0B801A2-5622-4BE8-9AD2-C337A2CD0022}"/>
          </ac:spMkLst>
        </pc:spChg>
        <pc:spChg chg="add del">
          <ac:chgData name="Tony DeMarco" userId="73488d31-f697-4548-b28b-34f1160d6b91" providerId="ADAL" clId="{A9FB8BBC-9767-4D74-BFBC-F58B0418F448}" dt="2018-09-27T03:11:50.442" v="15917" actId="26606"/>
          <ac:spMkLst>
            <pc:docMk/>
            <pc:sldMk cId="2510859749" sldId="418"/>
            <ac:spMk id="17" creationId="{B7AF614F-5BC3-4086-99F5-B87C5847A071}"/>
          </ac:spMkLst>
        </pc:spChg>
        <pc:graphicFrameChg chg="add del">
          <ac:chgData name="Tony DeMarco" userId="73488d31-f697-4548-b28b-34f1160d6b91" providerId="ADAL" clId="{A9FB8BBC-9767-4D74-BFBC-F58B0418F448}" dt="2018-09-27T03:11:50.442" v="15917" actId="26606"/>
          <ac:graphicFrameMkLst>
            <pc:docMk/>
            <pc:sldMk cId="2510859749" sldId="418"/>
            <ac:graphicFrameMk id="8" creationId="{6A6EFC8C-4CFE-4477-9E4C-BDA198DCE01F}"/>
          </ac:graphicFrameMkLst>
        </pc:graphicFrameChg>
      </pc:sldChg>
      <pc:sldChg chg="addSp modSp add modNotesTx">
        <pc:chgData name="Tony DeMarco" userId="73488d31-f697-4548-b28b-34f1160d6b91" providerId="ADAL" clId="{A9FB8BBC-9767-4D74-BFBC-F58B0418F448}" dt="2018-09-27T15:00:46.813" v="16478" actId="20577"/>
        <pc:sldMkLst>
          <pc:docMk/>
          <pc:sldMk cId="116563937" sldId="419"/>
        </pc:sldMkLst>
        <pc:spChg chg="mod">
          <ac:chgData name="Tony DeMarco" userId="73488d31-f697-4548-b28b-34f1160d6b91" providerId="ADAL" clId="{A9FB8BBC-9767-4D74-BFBC-F58B0418F448}" dt="2018-09-26T23:05:51.741" v="10559" actId="20577"/>
          <ac:spMkLst>
            <pc:docMk/>
            <pc:sldMk cId="116563937" sldId="419"/>
            <ac:spMk id="2" creationId="{00000000-0000-0000-0000-000000000000}"/>
          </ac:spMkLst>
        </pc:spChg>
        <pc:spChg chg="add mod">
          <ac:chgData name="Tony DeMarco" userId="73488d31-f697-4548-b28b-34f1160d6b91" providerId="ADAL" clId="{A9FB8BBC-9767-4D74-BFBC-F58B0418F448}" dt="2018-09-27T14:54:41.453" v="16329" actId="255"/>
          <ac:spMkLst>
            <pc:docMk/>
            <pc:sldMk cId="116563937" sldId="419"/>
            <ac:spMk id="5" creationId="{7251642A-BD41-4C0A-BA94-61C0833082EE}"/>
          </ac:spMkLst>
        </pc:spChg>
        <pc:spChg chg="mod">
          <ac:chgData name="Tony DeMarco" userId="73488d31-f697-4548-b28b-34f1160d6b91" providerId="ADAL" clId="{A9FB8BBC-9767-4D74-BFBC-F58B0418F448}" dt="2018-09-27T03:13:22.430" v="15920" actId="113"/>
          <ac:spMkLst>
            <pc:docMk/>
            <pc:sldMk cId="116563937" sldId="419"/>
            <ac:spMk id="6" creationId="{D6067A12-33DE-493D-BC45-5B04C2A2C564}"/>
          </ac:spMkLst>
        </pc:spChg>
      </pc:sldChg>
      <pc:sldChg chg="addSp modSp add modNotesTx">
        <pc:chgData name="Tony DeMarco" userId="73488d31-f697-4548-b28b-34f1160d6b91" providerId="ADAL" clId="{A9FB8BBC-9767-4D74-BFBC-F58B0418F448}" dt="2018-09-27T15:00:50.005" v="16479" actId="20577"/>
        <pc:sldMkLst>
          <pc:docMk/>
          <pc:sldMk cId="2525626310" sldId="421"/>
        </pc:sldMkLst>
        <pc:spChg chg="mod">
          <ac:chgData name="Tony DeMarco" userId="73488d31-f697-4548-b28b-34f1160d6b91" providerId="ADAL" clId="{A9FB8BBC-9767-4D74-BFBC-F58B0418F448}" dt="2018-09-26T23:29:02.606" v="11096" actId="20577"/>
          <ac:spMkLst>
            <pc:docMk/>
            <pc:sldMk cId="2525626310" sldId="421"/>
            <ac:spMk id="2" creationId="{00000000-0000-0000-0000-000000000000}"/>
          </ac:spMkLst>
        </pc:spChg>
        <pc:spChg chg="add">
          <ac:chgData name="Tony DeMarco" userId="73488d31-f697-4548-b28b-34f1160d6b91" providerId="ADAL" clId="{A9FB8BBC-9767-4D74-BFBC-F58B0418F448}" dt="2018-09-27T14:54:47.122" v="16330"/>
          <ac:spMkLst>
            <pc:docMk/>
            <pc:sldMk cId="2525626310" sldId="421"/>
            <ac:spMk id="5" creationId="{598BC320-F3C0-4840-9ABA-E6701EFDFA43}"/>
          </ac:spMkLst>
        </pc:spChg>
        <pc:spChg chg="mod">
          <ac:chgData name="Tony DeMarco" userId="73488d31-f697-4548-b28b-34f1160d6b91" providerId="ADAL" clId="{A9FB8BBC-9767-4D74-BFBC-F58B0418F448}" dt="2018-09-27T03:13:26.463" v="15921" actId="113"/>
          <ac:spMkLst>
            <pc:docMk/>
            <pc:sldMk cId="2525626310" sldId="421"/>
            <ac:spMk id="6" creationId="{D6067A12-33DE-493D-BC45-5B04C2A2C564}"/>
          </ac:spMkLst>
        </pc:spChg>
      </pc:sldChg>
      <pc:sldChg chg="addSp modSp add mod setBg modNotesTx">
        <pc:chgData name="Tony DeMarco" userId="73488d31-f697-4548-b28b-34f1160d6b91" providerId="ADAL" clId="{A9FB8BBC-9767-4D74-BFBC-F58B0418F448}" dt="2018-09-27T15:00:53.296" v="16480" actId="20577"/>
        <pc:sldMkLst>
          <pc:docMk/>
          <pc:sldMk cId="1950158982" sldId="422"/>
        </pc:sldMkLst>
        <pc:spChg chg="mod">
          <ac:chgData name="Tony DeMarco" userId="73488d31-f697-4548-b28b-34f1160d6b91" providerId="ADAL" clId="{A9FB8BBC-9767-4D74-BFBC-F58B0418F448}" dt="2018-09-27T03:17:40.185" v="15980" actId="26606"/>
          <ac:spMkLst>
            <pc:docMk/>
            <pc:sldMk cId="1950158982" sldId="422"/>
            <ac:spMk id="2" creationId="{00000000-0000-0000-0000-000000000000}"/>
          </ac:spMkLst>
        </pc:spChg>
        <pc:spChg chg="mod">
          <ac:chgData name="Tony DeMarco" userId="73488d31-f697-4548-b28b-34f1160d6b91" providerId="ADAL" clId="{A9FB8BBC-9767-4D74-BFBC-F58B0418F448}" dt="2018-09-27T03:17:40.185" v="15980" actId="26606"/>
          <ac:spMkLst>
            <pc:docMk/>
            <pc:sldMk cId="1950158982" sldId="422"/>
            <ac:spMk id="3" creationId="{30FA3E31-B9D7-4E30-9759-C54B28301528}"/>
          </ac:spMkLst>
        </pc:spChg>
        <pc:spChg chg="mod">
          <ac:chgData name="Tony DeMarco" userId="73488d31-f697-4548-b28b-34f1160d6b91" providerId="ADAL" clId="{A9FB8BBC-9767-4D74-BFBC-F58B0418F448}" dt="2018-09-27T03:17:40.185" v="15980" actId="26606"/>
          <ac:spMkLst>
            <pc:docMk/>
            <pc:sldMk cId="1950158982" sldId="422"/>
            <ac:spMk id="6" creationId="{D6067A12-33DE-493D-BC45-5B04C2A2C564}"/>
          </ac:spMkLst>
        </pc:spChg>
        <pc:spChg chg="add mod">
          <ac:chgData name="Tony DeMarco" userId="73488d31-f697-4548-b28b-34f1160d6b91" providerId="ADAL" clId="{A9FB8BBC-9767-4D74-BFBC-F58B0418F448}" dt="2018-09-27T14:54:57.297" v="16332" actId="14100"/>
          <ac:spMkLst>
            <pc:docMk/>
            <pc:sldMk cId="1950158982" sldId="422"/>
            <ac:spMk id="8" creationId="{73CA5E0E-0512-4A02-9541-761FFEDD52E1}"/>
          </ac:spMkLst>
        </pc:spChg>
        <pc:spChg chg="add">
          <ac:chgData name="Tony DeMarco" userId="73488d31-f697-4548-b28b-34f1160d6b91" providerId="ADAL" clId="{A9FB8BBC-9767-4D74-BFBC-F58B0418F448}" dt="2018-09-27T03:17:40.185" v="15980" actId="26606"/>
          <ac:spMkLst>
            <pc:docMk/>
            <pc:sldMk cId="1950158982" sldId="422"/>
            <ac:spMk id="11" creationId="{3741B58E-3B65-4A01-A276-975AB2CF8A08}"/>
          </ac:spMkLst>
        </pc:spChg>
        <pc:spChg chg="add">
          <ac:chgData name="Tony DeMarco" userId="73488d31-f697-4548-b28b-34f1160d6b91" providerId="ADAL" clId="{A9FB8BBC-9767-4D74-BFBC-F58B0418F448}" dt="2018-09-27T03:17:40.185" v="15980" actId="26606"/>
          <ac:spMkLst>
            <pc:docMk/>
            <pc:sldMk cId="1950158982" sldId="422"/>
            <ac:spMk id="13" creationId="{7AAC67C3-831B-4AB1-A259-DFB839CAFAFC}"/>
          </ac:spMkLst>
        </pc:spChg>
        <pc:spChg chg="add">
          <ac:chgData name="Tony DeMarco" userId="73488d31-f697-4548-b28b-34f1160d6b91" providerId="ADAL" clId="{A9FB8BBC-9767-4D74-BFBC-F58B0418F448}" dt="2018-09-27T03:17:40.185" v="15980" actId="26606"/>
          <ac:spMkLst>
            <pc:docMk/>
            <pc:sldMk cId="1950158982" sldId="422"/>
            <ac:spMk id="15" creationId="{054B3F04-9EAC-45C0-B3CE-0387EEA10A0C}"/>
          </ac:spMkLst>
        </pc:spChg>
      </pc:sldChg>
      <pc:sldChg chg="addSp modSp add mod setBg modNotesTx">
        <pc:chgData name="Tony DeMarco" userId="73488d31-f697-4548-b28b-34f1160d6b91" providerId="ADAL" clId="{A9FB8BBC-9767-4D74-BFBC-F58B0418F448}" dt="2018-09-27T15:00:56.886" v="16481" actId="20577"/>
        <pc:sldMkLst>
          <pc:docMk/>
          <pc:sldMk cId="3112352679" sldId="423"/>
        </pc:sldMkLst>
        <pc:spChg chg="mod">
          <ac:chgData name="Tony DeMarco" userId="73488d31-f697-4548-b28b-34f1160d6b91" providerId="ADAL" clId="{A9FB8BBC-9767-4D74-BFBC-F58B0418F448}" dt="2018-09-27T03:17:47.494" v="15981" actId="26606"/>
          <ac:spMkLst>
            <pc:docMk/>
            <pc:sldMk cId="3112352679" sldId="423"/>
            <ac:spMk id="2" creationId="{00000000-0000-0000-0000-000000000000}"/>
          </ac:spMkLst>
        </pc:spChg>
        <pc:spChg chg="mod">
          <ac:chgData name="Tony DeMarco" userId="73488d31-f697-4548-b28b-34f1160d6b91" providerId="ADAL" clId="{A9FB8BBC-9767-4D74-BFBC-F58B0418F448}" dt="2018-09-27T03:17:47.494" v="15981" actId="26606"/>
          <ac:spMkLst>
            <pc:docMk/>
            <pc:sldMk cId="3112352679" sldId="423"/>
            <ac:spMk id="3" creationId="{30FA3E31-B9D7-4E30-9759-C54B28301528}"/>
          </ac:spMkLst>
        </pc:spChg>
        <pc:spChg chg="mod">
          <ac:chgData name="Tony DeMarco" userId="73488d31-f697-4548-b28b-34f1160d6b91" providerId="ADAL" clId="{A9FB8BBC-9767-4D74-BFBC-F58B0418F448}" dt="2018-09-27T03:17:47.494" v="15981" actId="26606"/>
          <ac:spMkLst>
            <pc:docMk/>
            <pc:sldMk cId="3112352679" sldId="423"/>
            <ac:spMk id="6" creationId="{D6067A12-33DE-493D-BC45-5B04C2A2C564}"/>
          </ac:spMkLst>
        </pc:spChg>
        <pc:spChg chg="add">
          <ac:chgData name="Tony DeMarco" userId="73488d31-f697-4548-b28b-34f1160d6b91" providerId="ADAL" clId="{A9FB8BBC-9767-4D74-BFBC-F58B0418F448}" dt="2018-09-27T14:55:00.991" v="16333"/>
          <ac:spMkLst>
            <pc:docMk/>
            <pc:sldMk cId="3112352679" sldId="423"/>
            <ac:spMk id="8" creationId="{2E1BCB37-EE7A-45FC-AFBD-38AC7FDAF8B7}"/>
          </ac:spMkLst>
        </pc:spChg>
        <pc:spChg chg="add">
          <ac:chgData name="Tony DeMarco" userId="73488d31-f697-4548-b28b-34f1160d6b91" providerId="ADAL" clId="{A9FB8BBC-9767-4D74-BFBC-F58B0418F448}" dt="2018-09-27T03:17:47.494" v="15981" actId="26606"/>
          <ac:spMkLst>
            <pc:docMk/>
            <pc:sldMk cId="3112352679" sldId="423"/>
            <ac:spMk id="11" creationId="{3741B58E-3B65-4A01-A276-975AB2CF8A08}"/>
          </ac:spMkLst>
        </pc:spChg>
        <pc:spChg chg="add">
          <ac:chgData name="Tony DeMarco" userId="73488d31-f697-4548-b28b-34f1160d6b91" providerId="ADAL" clId="{A9FB8BBC-9767-4D74-BFBC-F58B0418F448}" dt="2018-09-27T03:17:47.494" v="15981" actId="26606"/>
          <ac:spMkLst>
            <pc:docMk/>
            <pc:sldMk cId="3112352679" sldId="423"/>
            <ac:spMk id="13" creationId="{7AAC67C3-831B-4AB1-A259-DFB839CAFAFC}"/>
          </ac:spMkLst>
        </pc:spChg>
        <pc:spChg chg="add">
          <ac:chgData name="Tony DeMarco" userId="73488d31-f697-4548-b28b-34f1160d6b91" providerId="ADAL" clId="{A9FB8BBC-9767-4D74-BFBC-F58B0418F448}" dt="2018-09-27T03:17:47.494" v="15981" actId="26606"/>
          <ac:spMkLst>
            <pc:docMk/>
            <pc:sldMk cId="3112352679" sldId="423"/>
            <ac:spMk id="15" creationId="{054B3F04-9EAC-45C0-B3CE-0387EEA10A0C}"/>
          </ac:spMkLst>
        </pc:spChg>
      </pc:sldChg>
      <pc:sldChg chg="addSp modSp add mod setBg modNotesTx">
        <pc:chgData name="Tony DeMarco" userId="73488d31-f697-4548-b28b-34f1160d6b91" providerId="ADAL" clId="{A9FB8BBC-9767-4D74-BFBC-F58B0418F448}" dt="2018-09-27T15:01:00.383" v="16482" actId="20577"/>
        <pc:sldMkLst>
          <pc:docMk/>
          <pc:sldMk cId="3880146663" sldId="424"/>
        </pc:sldMkLst>
        <pc:spChg chg="mod">
          <ac:chgData name="Tony DeMarco" userId="73488d31-f697-4548-b28b-34f1160d6b91" providerId="ADAL" clId="{A9FB8BBC-9767-4D74-BFBC-F58B0418F448}" dt="2018-09-27T03:16:43.369" v="15972" actId="26606"/>
          <ac:spMkLst>
            <pc:docMk/>
            <pc:sldMk cId="3880146663" sldId="424"/>
            <ac:spMk id="2" creationId="{00000000-0000-0000-0000-000000000000}"/>
          </ac:spMkLst>
        </pc:spChg>
        <pc:spChg chg="mod">
          <ac:chgData name="Tony DeMarco" userId="73488d31-f697-4548-b28b-34f1160d6b91" providerId="ADAL" clId="{A9FB8BBC-9767-4D74-BFBC-F58B0418F448}" dt="2018-09-27T03:16:43.369" v="15972" actId="26606"/>
          <ac:spMkLst>
            <pc:docMk/>
            <pc:sldMk cId="3880146663" sldId="424"/>
            <ac:spMk id="3" creationId="{30FA3E31-B9D7-4E30-9759-C54B28301528}"/>
          </ac:spMkLst>
        </pc:spChg>
        <pc:spChg chg="mod">
          <ac:chgData name="Tony DeMarco" userId="73488d31-f697-4548-b28b-34f1160d6b91" providerId="ADAL" clId="{A9FB8BBC-9767-4D74-BFBC-F58B0418F448}" dt="2018-09-27T03:17:24.664" v="15979" actId="14100"/>
          <ac:spMkLst>
            <pc:docMk/>
            <pc:sldMk cId="3880146663" sldId="424"/>
            <ac:spMk id="6" creationId="{D6067A12-33DE-493D-BC45-5B04C2A2C564}"/>
          </ac:spMkLst>
        </pc:spChg>
        <pc:spChg chg="add">
          <ac:chgData name="Tony DeMarco" userId="73488d31-f697-4548-b28b-34f1160d6b91" providerId="ADAL" clId="{A9FB8BBC-9767-4D74-BFBC-F58B0418F448}" dt="2018-09-27T14:55:04.191" v="16334"/>
          <ac:spMkLst>
            <pc:docMk/>
            <pc:sldMk cId="3880146663" sldId="424"/>
            <ac:spMk id="8" creationId="{A4C07339-E7C9-44A6-8C6C-C27D0650A7C6}"/>
          </ac:spMkLst>
        </pc:spChg>
        <pc:spChg chg="add">
          <ac:chgData name="Tony DeMarco" userId="73488d31-f697-4548-b28b-34f1160d6b91" providerId="ADAL" clId="{A9FB8BBC-9767-4D74-BFBC-F58B0418F448}" dt="2018-09-27T03:16:43.369" v="15972" actId="26606"/>
          <ac:spMkLst>
            <pc:docMk/>
            <pc:sldMk cId="3880146663" sldId="424"/>
            <ac:spMk id="11" creationId="{3741B58E-3B65-4A01-A276-975AB2CF8A08}"/>
          </ac:spMkLst>
        </pc:spChg>
        <pc:spChg chg="add">
          <ac:chgData name="Tony DeMarco" userId="73488d31-f697-4548-b28b-34f1160d6b91" providerId="ADAL" clId="{A9FB8BBC-9767-4D74-BFBC-F58B0418F448}" dt="2018-09-27T03:16:43.369" v="15972" actId="26606"/>
          <ac:spMkLst>
            <pc:docMk/>
            <pc:sldMk cId="3880146663" sldId="424"/>
            <ac:spMk id="13" creationId="{7AAC67C3-831B-4AB1-A259-DFB839CAFAFC}"/>
          </ac:spMkLst>
        </pc:spChg>
        <pc:spChg chg="add">
          <ac:chgData name="Tony DeMarco" userId="73488d31-f697-4548-b28b-34f1160d6b91" providerId="ADAL" clId="{A9FB8BBC-9767-4D74-BFBC-F58B0418F448}" dt="2018-09-27T03:16:43.369" v="15972" actId="26606"/>
          <ac:spMkLst>
            <pc:docMk/>
            <pc:sldMk cId="3880146663" sldId="424"/>
            <ac:spMk id="15" creationId="{054B3F04-9EAC-45C0-B3CE-0387EEA10A0C}"/>
          </ac:spMkLst>
        </pc:spChg>
      </pc:sldChg>
      <pc:sldChg chg="addSp modSp add ord modNotesTx">
        <pc:chgData name="Tony DeMarco" userId="73488d31-f697-4548-b28b-34f1160d6b91" providerId="ADAL" clId="{A9FB8BBC-9767-4D74-BFBC-F58B0418F448}" dt="2018-09-27T15:01:04.441" v="16483" actId="20577"/>
        <pc:sldMkLst>
          <pc:docMk/>
          <pc:sldMk cId="2715998588" sldId="425"/>
        </pc:sldMkLst>
        <pc:spChg chg="mod">
          <ac:chgData name="Tony DeMarco" userId="73488d31-f697-4548-b28b-34f1160d6b91" providerId="ADAL" clId="{A9FB8BBC-9767-4D74-BFBC-F58B0418F448}" dt="2018-09-26T23:38:58.514" v="12980" actId="20577"/>
          <ac:spMkLst>
            <pc:docMk/>
            <pc:sldMk cId="2715998588" sldId="425"/>
            <ac:spMk id="2" creationId="{00000000-0000-0000-0000-000000000000}"/>
          </ac:spMkLst>
        </pc:spChg>
        <pc:spChg chg="add">
          <ac:chgData name="Tony DeMarco" userId="73488d31-f697-4548-b28b-34f1160d6b91" providerId="ADAL" clId="{A9FB8BBC-9767-4D74-BFBC-F58B0418F448}" dt="2018-09-27T14:55:17.797" v="16335"/>
          <ac:spMkLst>
            <pc:docMk/>
            <pc:sldMk cId="2715998588" sldId="425"/>
            <ac:spMk id="5" creationId="{F279CF8D-3E33-4D4C-9D30-6ECFBE8DA3C3}"/>
          </ac:spMkLst>
        </pc:spChg>
        <pc:spChg chg="mod">
          <ac:chgData name="Tony DeMarco" userId="73488d31-f697-4548-b28b-34f1160d6b91" providerId="ADAL" clId="{A9FB8BBC-9767-4D74-BFBC-F58B0418F448}" dt="2018-09-27T03:19:23.578" v="15985" actId="113"/>
          <ac:spMkLst>
            <pc:docMk/>
            <pc:sldMk cId="2715998588" sldId="425"/>
            <ac:spMk id="6" creationId="{D6067A12-33DE-493D-BC45-5B04C2A2C564}"/>
          </ac:spMkLst>
        </pc:spChg>
      </pc:sldChg>
      <pc:sldChg chg="addSp modSp add modNotesTx">
        <pc:chgData name="Tony DeMarco" userId="73488d31-f697-4548-b28b-34f1160d6b91" providerId="ADAL" clId="{A9FB8BBC-9767-4D74-BFBC-F58B0418F448}" dt="2018-09-27T15:01:07.843" v="16484" actId="20577"/>
        <pc:sldMkLst>
          <pc:docMk/>
          <pc:sldMk cId="304015671" sldId="426"/>
        </pc:sldMkLst>
        <pc:spChg chg="mod">
          <ac:chgData name="Tony DeMarco" userId="73488d31-f697-4548-b28b-34f1160d6b91" providerId="ADAL" clId="{A9FB8BBC-9767-4D74-BFBC-F58B0418F448}" dt="2018-09-26T23:44:28.507" v="13479" actId="20577"/>
          <ac:spMkLst>
            <pc:docMk/>
            <pc:sldMk cId="304015671" sldId="426"/>
            <ac:spMk id="2" creationId="{00000000-0000-0000-0000-000000000000}"/>
          </ac:spMkLst>
        </pc:spChg>
        <pc:spChg chg="add mod">
          <ac:chgData name="Tony DeMarco" userId="73488d31-f697-4548-b28b-34f1160d6b91" providerId="ADAL" clId="{A9FB8BBC-9767-4D74-BFBC-F58B0418F448}" dt="2018-09-27T14:56:10.506" v="16406" actId="313"/>
          <ac:spMkLst>
            <pc:docMk/>
            <pc:sldMk cId="304015671" sldId="426"/>
            <ac:spMk id="5" creationId="{BEB424C3-EC77-42B7-A42D-D2B55E6A7F27}"/>
          </ac:spMkLst>
        </pc:spChg>
        <pc:spChg chg="mod">
          <ac:chgData name="Tony DeMarco" userId="73488d31-f697-4548-b28b-34f1160d6b91" providerId="ADAL" clId="{A9FB8BBC-9767-4D74-BFBC-F58B0418F448}" dt="2018-09-27T03:19:16.710" v="15983" actId="113"/>
          <ac:spMkLst>
            <pc:docMk/>
            <pc:sldMk cId="304015671" sldId="426"/>
            <ac:spMk id="6" creationId="{D6067A12-33DE-493D-BC45-5B04C2A2C564}"/>
          </ac:spMkLst>
        </pc:spChg>
      </pc:sldChg>
      <pc:sldChg chg="addSp modSp add modNotesTx">
        <pc:chgData name="Tony DeMarco" userId="73488d31-f697-4548-b28b-34f1160d6b91" providerId="ADAL" clId="{A9FB8BBC-9767-4D74-BFBC-F58B0418F448}" dt="2018-09-27T15:01:12.329" v="16485" actId="20577"/>
        <pc:sldMkLst>
          <pc:docMk/>
          <pc:sldMk cId="175396649" sldId="427"/>
        </pc:sldMkLst>
        <pc:spChg chg="mod">
          <ac:chgData name="Tony DeMarco" userId="73488d31-f697-4548-b28b-34f1160d6b91" providerId="ADAL" clId="{A9FB8BBC-9767-4D74-BFBC-F58B0418F448}" dt="2018-09-26T23:46:10.033" v="13526" actId="20577"/>
          <ac:spMkLst>
            <pc:docMk/>
            <pc:sldMk cId="175396649" sldId="427"/>
            <ac:spMk id="2" creationId="{00000000-0000-0000-0000-000000000000}"/>
          </ac:spMkLst>
        </pc:spChg>
        <pc:spChg chg="add mod">
          <ac:chgData name="Tony DeMarco" userId="73488d31-f697-4548-b28b-34f1160d6b91" providerId="ADAL" clId="{A9FB8BBC-9767-4D74-BFBC-F58B0418F448}" dt="2018-09-27T14:56:07.597" v="16405" actId="313"/>
          <ac:spMkLst>
            <pc:docMk/>
            <pc:sldMk cId="175396649" sldId="427"/>
            <ac:spMk id="5" creationId="{9E7E94B5-5D90-4B02-ABE1-B713FCFE34E7}"/>
          </ac:spMkLst>
        </pc:spChg>
        <pc:spChg chg="mod">
          <ac:chgData name="Tony DeMarco" userId="73488d31-f697-4548-b28b-34f1160d6b91" providerId="ADAL" clId="{A9FB8BBC-9767-4D74-BFBC-F58B0418F448}" dt="2018-09-27T03:19:52.691" v="15986" actId="113"/>
          <ac:spMkLst>
            <pc:docMk/>
            <pc:sldMk cId="175396649" sldId="427"/>
            <ac:spMk id="6" creationId="{D6067A12-33DE-493D-BC45-5B04C2A2C564}"/>
          </ac:spMkLst>
        </pc:spChg>
      </pc:sldChg>
      <pc:sldChg chg="addSp delSp modSp add mod setBg modNotesTx">
        <pc:chgData name="Tony DeMarco" userId="73488d31-f697-4548-b28b-34f1160d6b91" providerId="ADAL" clId="{A9FB8BBC-9767-4D74-BFBC-F58B0418F448}" dt="2018-09-27T15:01:15.866" v="16486" actId="20577"/>
        <pc:sldMkLst>
          <pc:docMk/>
          <pc:sldMk cId="763904784" sldId="428"/>
        </pc:sldMkLst>
        <pc:spChg chg="mod">
          <ac:chgData name="Tony DeMarco" userId="73488d31-f697-4548-b28b-34f1160d6b91" providerId="ADAL" clId="{A9FB8BBC-9767-4D74-BFBC-F58B0418F448}" dt="2018-09-27T03:20:16.262" v="15988" actId="26606"/>
          <ac:spMkLst>
            <pc:docMk/>
            <pc:sldMk cId="763904784" sldId="428"/>
            <ac:spMk id="2" creationId="{00000000-0000-0000-0000-000000000000}"/>
          </ac:spMkLst>
        </pc:spChg>
        <pc:spChg chg="mod">
          <ac:chgData name="Tony DeMarco" userId="73488d31-f697-4548-b28b-34f1160d6b91" providerId="ADAL" clId="{A9FB8BBC-9767-4D74-BFBC-F58B0418F448}" dt="2018-09-27T03:20:16.262" v="15988" actId="26606"/>
          <ac:spMkLst>
            <pc:docMk/>
            <pc:sldMk cId="763904784" sldId="428"/>
            <ac:spMk id="3" creationId="{30FA3E31-B9D7-4E30-9759-C54B28301528}"/>
          </ac:spMkLst>
        </pc:spChg>
        <pc:spChg chg="del mod">
          <ac:chgData name="Tony DeMarco" userId="73488d31-f697-4548-b28b-34f1160d6b91" providerId="ADAL" clId="{A9FB8BBC-9767-4D74-BFBC-F58B0418F448}" dt="2018-09-27T03:20:16.262" v="15988" actId="26606"/>
          <ac:spMkLst>
            <pc:docMk/>
            <pc:sldMk cId="763904784" sldId="428"/>
            <ac:spMk id="6" creationId="{D6067A12-33DE-493D-BC45-5B04C2A2C564}"/>
          </ac:spMkLst>
        </pc:spChg>
        <pc:spChg chg="add mod">
          <ac:chgData name="Tony DeMarco" userId="73488d31-f697-4548-b28b-34f1160d6b91" providerId="ADAL" clId="{A9FB8BBC-9767-4D74-BFBC-F58B0418F448}" dt="2018-09-27T14:56:04.279" v="16404" actId="313"/>
          <ac:spMkLst>
            <pc:docMk/>
            <pc:sldMk cId="763904784" sldId="428"/>
            <ac:spMk id="9" creationId="{FDEAFE55-C778-4461-B280-12B610CEB07E}"/>
          </ac:spMkLst>
        </pc:spChg>
        <pc:spChg chg="add">
          <ac:chgData name="Tony DeMarco" userId="73488d31-f697-4548-b28b-34f1160d6b91" providerId="ADAL" clId="{A9FB8BBC-9767-4D74-BFBC-F58B0418F448}" dt="2018-09-27T03:20:16.262" v="15988" actId="26606"/>
          <ac:spMkLst>
            <pc:docMk/>
            <pc:sldMk cId="763904784" sldId="428"/>
            <ac:spMk id="13" creationId="{FB5993E2-C02B-4335-ABA5-D8EC465551E3}"/>
          </ac:spMkLst>
        </pc:spChg>
        <pc:spChg chg="add">
          <ac:chgData name="Tony DeMarco" userId="73488d31-f697-4548-b28b-34f1160d6b91" providerId="ADAL" clId="{A9FB8BBC-9767-4D74-BFBC-F58B0418F448}" dt="2018-09-27T03:20:16.262" v="15988" actId="26606"/>
          <ac:spMkLst>
            <pc:docMk/>
            <pc:sldMk cId="763904784" sldId="428"/>
            <ac:spMk id="15" creationId="{C0B801A2-5622-4BE8-9AD2-C337A2CD0022}"/>
          </ac:spMkLst>
        </pc:spChg>
        <pc:spChg chg="add">
          <ac:chgData name="Tony DeMarco" userId="73488d31-f697-4548-b28b-34f1160d6b91" providerId="ADAL" clId="{A9FB8BBC-9767-4D74-BFBC-F58B0418F448}" dt="2018-09-27T03:20:16.262" v="15988" actId="26606"/>
          <ac:spMkLst>
            <pc:docMk/>
            <pc:sldMk cId="763904784" sldId="428"/>
            <ac:spMk id="17" creationId="{B7AF614F-5BC3-4086-99F5-B87C5847A071}"/>
          </ac:spMkLst>
        </pc:spChg>
        <pc:graphicFrameChg chg="add">
          <ac:chgData name="Tony DeMarco" userId="73488d31-f697-4548-b28b-34f1160d6b91" providerId="ADAL" clId="{A9FB8BBC-9767-4D74-BFBC-F58B0418F448}" dt="2018-09-27T03:20:16.262" v="15988" actId="26606"/>
          <ac:graphicFrameMkLst>
            <pc:docMk/>
            <pc:sldMk cId="763904784" sldId="428"/>
            <ac:graphicFrameMk id="8" creationId="{4C09804F-9066-4E07-AED3-B3B602C21E85}"/>
          </ac:graphicFrameMkLst>
        </pc:graphicFrameChg>
      </pc:sldChg>
      <pc:sldChg chg="addSp modSp add modNotesTx">
        <pc:chgData name="Tony DeMarco" userId="73488d31-f697-4548-b28b-34f1160d6b91" providerId="ADAL" clId="{A9FB8BBC-9767-4D74-BFBC-F58B0418F448}" dt="2018-09-27T15:01:20.210" v="16487" actId="20577"/>
        <pc:sldMkLst>
          <pc:docMk/>
          <pc:sldMk cId="2883365637" sldId="429"/>
        </pc:sldMkLst>
        <pc:spChg chg="mod">
          <ac:chgData name="Tony DeMarco" userId="73488d31-f697-4548-b28b-34f1160d6b91" providerId="ADAL" clId="{A9FB8BBC-9767-4D74-BFBC-F58B0418F448}" dt="2018-09-26T23:49:05.426" v="13927" actId="20577"/>
          <ac:spMkLst>
            <pc:docMk/>
            <pc:sldMk cId="2883365637" sldId="429"/>
            <ac:spMk id="2" creationId="{00000000-0000-0000-0000-000000000000}"/>
          </ac:spMkLst>
        </pc:spChg>
        <pc:spChg chg="add mod">
          <ac:chgData name="Tony DeMarco" userId="73488d31-f697-4548-b28b-34f1160d6b91" providerId="ADAL" clId="{A9FB8BBC-9767-4D74-BFBC-F58B0418F448}" dt="2018-09-27T14:56:25.864" v="16432" actId="313"/>
          <ac:spMkLst>
            <pc:docMk/>
            <pc:sldMk cId="2883365637" sldId="429"/>
            <ac:spMk id="5" creationId="{646BC2E6-D8F3-4A3A-B16C-A37AD40EF2F5}"/>
          </ac:spMkLst>
        </pc:spChg>
        <pc:spChg chg="mod">
          <ac:chgData name="Tony DeMarco" userId="73488d31-f697-4548-b28b-34f1160d6b91" providerId="ADAL" clId="{A9FB8BBC-9767-4D74-BFBC-F58B0418F448}" dt="2018-09-27T03:20:32.560" v="15989" actId="113"/>
          <ac:spMkLst>
            <pc:docMk/>
            <pc:sldMk cId="2883365637" sldId="429"/>
            <ac:spMk id="6" creationId="{D6067A12-33DE-493D-BC45-5B04C2A2C564}"/>
          </ac:spMkLst>
        </pc:spChg>
      </pc:sldChg>
      <pc:sldChg chg="modSp add ord modNotesTx">
        <pc:chgData name="Tony DeMarco" userId="73488d31-f697-4548-b28b-34f1160d6b91" providerId="ADAL" clId="{A9FB8BBC-9767-4D74-BFBC-F58B0418F448}" dt="2018-09-27T15:01:27.971" v="16489" actId="20577"/>
        <pc:sldMkLst>
          <pc:docMk/>
          <pc:sldMk cId="2265382841" sldId="430"/>
        </pc:sldMkLst>
        <pc:spChg chg="mod">
          <ac:chgData name="Tony DeMarco" userId="73488d31-f697-4548-b28b-34f1160d6b91" providerId="ADAL" clId="{A9FB8BBC-9767-4D74-BFBC-F58B0418F448}" dt="2018-09-26T23:56:03.726" v="14662" actId="20577"/>
          <ac:spMkLst>
            <pc:docMk/>
            <pc:sldMk cId="2265382841" sldId="430"/>
            <ac:spMk id="2" creationId="{00000000-0000-0000-0000-000000000000}"/>
          </ac:spMkLst>
        </pc:spChg>
        <pc:spChg chg="mod">
          <ac:chgData name="Tony DeMarco" userId="73488d31-f697-4548-b28b-34f1160d6b91" providerId="ADAL" clId="{A9FB8BBC-9767-4D74-BFBC-F58B0418F448}" dt="2018-09-26T23:57:48.542" v="14778" actId="20577"/>
          <ac:spMkLst>
            <pc:docMk/>
            <pc:sldMk cId="2265382841" sldId="430"/>
            <ac:spMk id="6" creationId="{D6067A12-33DE-493D-BC45-5B04C2A2C564}"/>
          </ac:spMkLst>
        </pc:spChg>
      </pc:sldChg>
      <pc:sldChg chg="addSp delSp modSp add mod setBg modNotesTx">
        <pc:chgData name="Tony DeMarco" userId="73488d31-f697-4548-b28b-34f1160d6b91" providerId="ADAL" clId="{A9FB8BBC-9767-4D74-BFBC-F58B0418F448}" dt="2018-09-27T14:58:18.395" v="16441" actId="20577"/>
        <pc:sldMkLst>
          <pc:docMk/>
          <pc:sldMk cId="3555126717" sldId="431"/>
        </pc:sldMkLst>
        <pc:spChg chg="mod">
          <ac:chgData name="Tony DeMarco" userId="73488d31-f697-4548-b28b-34f1160d6b91" providerId="ADAL" clId="{A9FB8BBC-9767-4D74-BFBC-F58B0418F448}" dt="2018-09-27T03:21:29.697" v="15994" actId="26606"/>
          <ac:spMkLst>
            <pc:docMk/>
            <pc:sldMk cId="3555126717" sldId="431"/>
            <ac:spMk id="2" creationId="{00000000-0000-0000-0000-000000000000}"/>
          </ac:spMkLst>
        </pc:spChg>
        <pc:spChg chg="del mod">
          <ac:chgData name="Tony DeMarco" userId="73488d31-f697-4548-b28b-34f1160d6b91" providerId="ADAL" clId="{A9FB8BBC-9767-4D74-BFBC-F58B0418F448}" dt="2018-09-27T03:21:29.697" v="15994" actId="26606"/>
          <ac:spMkLst>
            <pc:docMk/>
            <pc:sldMk cId="3555126717" sldId="431"/>
            <ac:spMk id="6" creationId="{D6067A12-33DE-493D-BC45-5B04C2A2C564}"/>
          </ac:spMkLst>
        </pc:spChg>
        <pc:spChg chg="add">
          <ac:chgData name="Tony DeMarco" userId="73488d31-f697-4548-b28b-34f1160d6b91" providerId="ADAL" clId="{A9FB8BBC-9767-4D74-BFBC-F58B0418F448}" dt="2018-09-27T03:21:29.697" v="15994" actId="26606"/>
          <ac:spMkLst>
            <pc:docMk/>
            <pc:sldMk cId="3555126717" sldId="431"/>
            <ac:spMk id="13" creationId="{FB5993E2-C02B-4335-ABA5-D8EC465551E3}"/>
          </ac:spMkLst>
        </pc:spChg>
        <pc:spChg chg="add">
          <ac:chgData name="Tony DeMarco" userId="73488d31-f697-4548-b28b-34f1160d6b91" providerId="ADAL" clId="{A9FB8BBC-9767-4D74-BFBC-F58B0418F448}" dt="2018-09-27T03:21:29.697" v="15994" actId="26606"/>
          <ac:spMkLst>
            <pc:docMk/>
            <pc:sldMk cId="3555126717" sldId="431"/>
            <ac:spMk id="15" creationId="{C0B801A2-5622-4BE8-9AD2-C337A2CD0022}"/>
          </ac:spMkLst>
        </pc:spChg>
        <pc:spChg chg="add">
          <ac:chgData name="Tony DeMarco" userId="73488d31-f697-4548-b28b-34f1160d6b91" providerId="ADAL" clId="{A9FB8BBC-9767-4D74-BFBC-F58B0418F448}" dt="2018-09-27T03:21:29.697" v="15994" actId="26606"/>
          <ac:spMkLst>
            <pc:docMk/>
            <pc:sldMk cId="3555126717" sldId="431"/>
            <ac:spMk id="17" creationId="{B7AF614F-5BC3-4086-99F5-B87C5847A071}"/>
          </ac:spMkLst>
        </pc:spChg>
        <pc:graphicFrameChg chg="add">
          <ac:chgData name="Tony DeMarco" userId="73488d31-f697-4548-b28b-34f1160d6b91" providerId="ADAL" clId="{A9FB8BBC-9767-4D74-BFBC-F58B0418F448}" dt="2018-09-27T03:21:29.697" v="15994" actId="26606"/>
          <ac:graphicFrameMkLst>
            <pc:docMk/>
            <pc:sldMk cId="3555126717" sldId="431"/>
            <ac:graphicFrameMk id="8" creationId="{43DFB197-463A-4FE4-B49D-3E5CAC7CC56E}"/>
          </ac:graphicFrameMkLst>
        </pc:graphicFrameChg>
      </pc:sldChg>
      <pc:sldChg chg="addSp delSp modSp add mod setBg modNotesTx">
        <pc:chgData name="Tony DeMarco" userId="73488d31-f697-4548-b28b-34f1160d6b91" providerId="ADAL" clId="{A9FB8BBC-9767-4D74-BFBC-F58B0418F448}" dt="2018-09-27T14:58:22.289" v="16442" actId="20577"/>
        <pc:sldMkLst>
          <pc:docMk/>
          <pc:sldMk cId="4050981821" sldId="432"/>
        </pc:sldMkLst>
        <pc:spChg chg="mod">
          <ac:chgData name="Tony DeMarco" userId="73488d31-f697-4548-b28b-34f1160d6b91" providerId="ADAL" clId="{A9FB8BBC-9767-4D74-BFBC-F58B0418F448}" dt="2018-09-27T03:21:43.348" v="15995" actId="26606"/>
          <ac:spMkLst>
            <pc:docMk/>
            <pc:sldMk cId="4050981821" sldId="432"/>
            <ac:spMk id="2" creationId="{00000000-0000-0000-0000-000000000000}"/>
          </ac:spMkLst>
        </pc:spChg>
        <pc:spChg chg="del mod">
          <ac:chgData name="Tony DeMarco" userId="73488d31-f697-4548-b28b-34f1160d6b91" providerId="ADAL" clId="{A9FB8BBC-9767-4D74-BFBC-F58B0418F448}" dt="2018-09-27T03:21:43.348" v="15995" actId="26606"/>
          <ac:spMkLst>
            <pc:docMk/>
            <pc:sldMk cId="4050981821" sldId="432"/>
            <ac:spMk id="6" creationId="{D6067A12-33DE-493D-BC45-5B04C2A2C564}"/>
          </ac:spMkLst>
        </pc:spChg>
        <pc:spChg chg="add">
          <ac:chgData name="Tony DeMarco" userId="73488d31-f697-4548-b28b-34f1160d6b91" providerId="ADAL" clId="{A9FB8BBC-9767-4D74-BFBC-F58B0418F448}" dt="2018-09-27T03:21:43.348" v="15995" actId="26606"/>
          <ac:spMkLst>
            <pc:docMk/>
            <pc:sldMk cId="4050981821" sldId="432"/>
            <ac:spMk id="13" creationId="{F9E80720-23E6-4B89-B77E-04A7689F1BA8}"/>
          </ac:spMkLst>
        </pc:spChg>
        <pc:spChg chg="add">
          <ac:chgData name="Tony DeMarco" userId="73488d31-f697-4548-b28b-34f1160d6b91" providerId="ADAL" clId="{A9FB8BBC-9767-4D74-BFBC-F58B0418F448}" dt="2018-09-27T03:21:43.348" v="15995" actId="26606"/>
          <ac:spMkLst>
            <pc:docMk/>
            <pc:sldMk cId="4050981821" sldId="432"/>
            <ac:spMk id="15" creationId="{CD1D3CA1-3EB6-41F3-A419-8424B56BE63A}"/>
          </ac:spMkLst>
        </pc:spChg>
        <pc:spChg chg="add">
          <ac:chgData name="Tony DeMarco" userId="73488d31-f697-4548-b28b-34f1160d6b91" providerId="ADAL" clId="{A9FB8BBC-9767-4D74-BFBC-F58B0418F448}" dt="2018-09-27T03:21:43.348" v="15995" actId="26606"/>
          <ac:spMkLst>
            <pc:docMk/>
            <pc:sldMk cId="4050981821" sldId="432"/>
            <ac:spMk id="17" creationId="{4D87F7B2-AA36-4B58-BC2C-1BBA135E8B6B}"/>
          </ac:spMkLst>
        </pc:spChg>
        <pc:graphicFrameChg chg="add">
          <ac:chgData name="Tony DeMarco" userId="73488d31-f697-4548-b28b-34f1160d6b91" providerId="ADAL" clId="{A9FB8BBC-9767-4D74-BFBC-F58B0418F448}" dt="2018-09-27T03:21:43.348" v="15995" actId="26606"/>
          <ac:graphicFrameMkLst>
            <pc:docMk/>
            <pc:sldMk cId="4050981821" sldId="432"/>
            <ac:graphicFrameMk id="8" creationId="{9473A12A-874C-43EA-B1E9-348C097CA825}"/>
          </ac:graphicFrameMkLst>
        </pc:graphicFrameChg>
      </pc:sldChg>
      <pc:sldChg chg="addSp delSp modSp add mod setBg modNotesTx">
        <pc:chgData name="Tony DeMarco" userId="73488d31-f697-4548-b28b-34f1160d6b91" providerId="ADAL" clId="{A9FB8BBC-9767-4D74-BFBC-F58B0418F448}" dt="2018-09-27T15:00:30.538" v="16474" actId="20577"/>
        <pc:sldMkLst>
          <pc:docMk/>
          <pc:sldMk cId="505756630" sldId="433"/>
        </pc:sldMkLst>
        <pc:spChg chg="mod">
          <ac:chgData name="Tony DeMarco" userId="73488d31-f697-4548-b28b-34f1160d6b91" providerId="ADAL" clId="{A9FB8BBC-9767-4D74-BFBC-F58B0418F448}" dt="2018-09-27T03:09:51.008" v="15907" actId="26606"/>
          <ac:spMkLst>
            <pc:docMk/>
            <pc:sldMk cId="505756630" sldId="433"/>
            <ac:spMk id="2" creationId="{00000000-0000-0000-0000-000000000000}"/>
          </ac:spMkLst>
        </pc:spChg>
        <pc:spChg chg="del mod">
          <ac:chgData name="Tony DeMarco" userId="73488d31-f697-4548-b28b-34f1160d6b91" providerId="ADAL" clId="{A9FB8BBC-9767-4D74-BFBC-F58B0418F448}" dt="2018-09-27T03:09:51.008" v="15907" actId="26606"/>
          <ac:spMkLst>
            <pc:docMk/>
            <pc:sldMk cId="505756630" sldId="433"/>
            <ac:spMk id="6" creationId="{D6067A12-33DE-493D-BC45-5B04C2A2C564}"/>
          </ac:spMkLst>
        </pc:spChg>
        <pc:spChg chg="add mod">
          <ac:chgData name="Tony DeMarco" userId="73488d31-f697-4548-b28b-34f1160d6b91" providerId="ADAL" clId="{A9FB8BBC-9767-4D74-BFBC-F58B0418F448}" dt="2018-09-27T14:53:45.057" v="16264" actId="14100"/>
          <ac:spMkLst>
            <pc:docMk/>
            <pc:sldMk cId="505756630" sldId="433"/>
            <ac:spMk id="9" creationId="{0180752E-22BB-4417-8C69-4BEA15BED3A0}"/>
          </ac:spMkLst>
        </pc:spChg>
        <pc:spChg chg="add">
          <ac:chgData name="Tony DeMarco" userId="73488d31-f697-4548-b28b-34f1160d6b91" providerId="ADAL" clId="{A9FB8BBC-9767-4D74-BFBC-F58B0418F448}" dt="2018-09-27T03:09:51.008" v="15907" actId="26606"/>
          <ac:spMkLst>
            <pc:docMk/>
            <pc:sldMk cId="505756630" sldId="433"/>
            <ac:spMk id="13" creationId="{FB5993E2-C02B-4335-ABA5-D8EC465551E3}"/>
          </ac:spMkLst>
        </pc:spChg>
        <pc:spChg chg="add">
          <ac:chgData name="Tony DeMarco" userId="73488d31-f697-4548-b28b-34f1160d6b91" providerId="ADAL" clId="{A9FB8BBC-9767-4D74-BFBC-F58B0418F448}" dt="2018-09-27T03:09:51.008" v="15907" actId="26606"/>
          <ac:spMkLst>
            <pc:docMk/>
            <pc:sldMk cId="505756630" sldId="433"/>
            <ac:spMk id="15" creationId="{C0B801A2-5622-4BE8-9AD2-C337A2CD0022}"/>
          </ac:spMkLst>
        </pc:spChg>
        <pc:spChg chg="add">
          <ac:chgData name="Tony DeMarco" userId="73488d31-f697-4548-b28b-34f1160d6b91" providerId="ADAL" clId="{A9FB8BBC-9767-4D74-BFBC-F58B0418F448}" dt="2018-09-27T03:09:51.008" v="15907" actId="26606"/>
          <ac:spMkLst>
            <pc:docMk/>
            <pc:sldMk cId="505756630" sldId="433"/>
            <ac:spMk id="17" creationId="{B7AF614F-5BC3-4086-99F5-B87C5847A071}"/>
          </ac:spMkLst>
        </pc:spChg>
        <pc:graphicFrameChg chg="add">
          <ac:chgData name="Tony DeMarco" userId="73488d31-f697-4548-b28b-34f1160d6b91" providerId="ADAL" clId="{A9FB8BBC-9767-4D74-BFBC-F58B0418F448}" dt="2018-09-27T03:09:51.008" v="15907" actId="26606"/>
          <ac:graphicFrameMkLst>
            <pc:docMk/>
            <pc:sldMk cId="505756630" sldId="433"/>
            <ac:graphicFrameMk id="8" creationId="{629BC156-0CB0-4F03-88C5-E65EEF0E631A}"/>
          </ac:graphicFrameMkLst>
        </pc:graphicFrameChg>
      </pc:sldChg>
    </pc:docChg>
  </pc:docChgLst>
</pc:chgInfo>
</file>

<file path=ppt/diagrams/_rels/data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_rels/data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4" Type="http://schemas.openxmlformats.org/officeDocument/2006/relationships/image" Target="../media/image6.svg"/></Relationships>
</file>

<file path=ppt/diagrams/_rels/drawing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a:alpha val="0"/>
      </a:schemeClr>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text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bg1"/>
    </dgm:fillClrLst>
    <dgm:linClrLst meth="repeat">
      <a:schemeClr val="lt2">
        <a:alpha val="0"/>
      </a:schemeClr>
    </dgm:linClrLst>
    <dgm:effectClrLst/>
    <dgm:txLinClrLst/>
    <dgm:txFillClrLst meth="repeat">
      <a:schemeClr val="dk1"/>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dgm:fillClrLst>
    <dgm:linClrLst meth="repeat">
      <a:schemeClr val="lt2">
        <a:alpha val="0"/>
      </a:schemeClr>
    </dgm:linClrLst>
    <dgm:effectClrLst/>
    <dgm:txLinClrLst/>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9679DD-3F85-4B2F-B2A9-FD57B58B9A53}" type="doc">
      <dgm:prSet loTypeId="urn:microsoft.com/office/officeart/2005/8/layout/list1" loCatId="list" qsTypeId="urn:microsoft.com/office/officeart/2005/8/quickstyle/simple5" qsCatId="simple" csTypeId="urn:microsoft.com/office/officeart/2005/8/colors/colorful2" csCatId="colorful"/>
      <dgm:spPr/>
      <dgm:t>
        <a:bodyPr/>
        <a:lstStyle/>
        <a:p>
          <a:endParaRPr lang="en-US"/>
        </a:p>
      </dgm:t>
    </dgm:pt>
    <dgm:pt modelId="{266A71A9-1FC2-4100-840C-659E093E37FD}">
      <dgm:prSet/>
      <dgm:spPr/>
      <dgm:t>
        <a:bodyPr/>
        <a:lstStyle/>
        <a:p>
          <a:r>
            <a:rPr lang="en-US"/>
            <a:t>Abandoned</a:t>
          </a:r>
        </a:p>
      </dgm:t>
    </dgm:pt>
    <dgm:pt modelId="{6DD767FB-F93E-4F9F-BA06-31A3855A2329}" type="parTrans" cxnId="{AC9278A5-19B0-4BD3-A37F-21BCCCD0018F}">
      <dgm:prSet/>
      <dgm:spPr/>
      <dgm:t>
        <a:bodyPr/>
        <a:lstStyle/>
        <a:p>
          <a:endParaRPr lang="en-US"/>
        </a:p>
      </dgm:t>
    </dgm:pt>
    <dgm:pt modelId="{EB30CC1F-BC84-489F-9610-41BB26F4EC31}" type="sibTrans" cxnId="{AC9278A5-19B0-4BD3-A37F-21BCCCD0018F}">
      <dgm:prSet/>
      <dgm:spPr/>
      <dgm:t>
        <a:bodyPr/>
        <a:lstStyle/>
        <a:p>
          <a:endParaRPr lang="en-US"/>
        </a:p>
      </dgm:t>
    </dgm:pt>
    <dgm:pt modelId="{5D8DC100-67DC-4C88-A18E-55AB4A9C132A}">
      <dgm:prSet/>
      <dgm:spPr/>
      <dgm:t>
        <a:bodyPr/>
        <a:lstStyle/>
        <a:p>
          <a:r>
            <a:rPr lang="en-US"/>
            <a:t>Recycled</a:t>
          </a:r>
        </a:p>
      </dgm:t>
    </dgm:pt>
    <dgm:pt modelId="{C666AAF8-FA01-4345-8C7B-E5583D360918}" type="parTrans" cxnId="{9B4342B5-4EBB-4A7A-89DD-A329C3DB3DA2}">
      <dgm:prSet/>
      <dgm:spPr/>
      <dgm:t>
        <a:bodyPr/>
        <a:lstStyle/>
        <a:p>
          <a:endParaRPr lang="en-US"/>
        </a:p>
      </dgm:t>
    </dgm:pt>
    <dgm:pt modelId="{6362F128-ED86-4B09-820E-B2EEA1E99529}" type="sibTrans" cxnId="{9B4342B5-4EBB-4A7A-89DD-A329C3DB3DA2}">
      <dgm:prSet/>
      <dgm:spPr/>
      <dgm:t>
        <a:bodyPr/>
        <a:lstStyle/>
        <a:p>
          <a:endParaRPr lang="en-US"/>
        </a:p>
      </dgm:t>
    </dgm:pt>
    <dgm:pt modelId="{409EE638-49C1-4F44-892A-7D1AE1379AD9}">
      <dgm:prSet/>
      <dgm:spPr/>
      <dgm:t>
        <a:bodyPr/>
        <a:lstStyle/>
        <a:p>
          <a:r>
            <a:rPr lang="en-US"/>
            <a:t>Inherently Waste Like</a:t>
          </a:r>
        </a:p>
      </dgm:t>
    </dgm:pt>
    <dgm:pt modelId="{E5047C5C-DECA-40B9-B3DB-702AFAD7F711}" type="parTrans" cxnId="{B635713C-0877-49A1-9899-C3FC0E2178CF}">
      <dgm:prSet/>
      <dgm:spPr/>
      <dgm:t>
        <a:bodyPr/>
        <a:lstStyle/>
        <a:p>
          <a:endParaRPr lang="en-US"/>
        </a:p>
      </dgm:t>
    </dgm:pt>
    <dgm:pt modelId="{02479965-F496-45CE-9FE3-D908DDDB09AD}" type="sibTrans" cxnId="{B635713C-0877-49A1-9899-C3FC0E2178CF}">
      <dgm:prSet/>
      <dgm:spPr/>
      <dgm:t>
        <a:bodyPr/>
        <a:lstStyle/>
        <a:p>
          <a:endParaRPr lang="en-US"/>
        </a:p>
      </dgm:t>
    </dgm:pt>
    <dgm:pt modelId="{293E741E-5A95-47C9-9582-82143E2FF86B}" type="pres">
      <dgm:prSet presAssocID="{F49679DD-3F85-4B2F-B2A9-FD57B58B9A53}" presName="linear" presStyleCnt="0">
        <dgm:presLayoutVars>
          <dgm:dir/>
          <dgm:animLvl val="lvl"/>
          <dgm:resizeHandles val="exact"/>
        </dgm:presLayoutVars>
      </dgm:prSet>
      <dgm:spPr/>
    </dgm:pt>
    <dgm:pt modelId="{D9A1C470-E7E2-45F0-8866-F4A8E50C463A}" type="pres">
      <dgm:prSet presAssocID="{266A71A9-1FC2-4100-840C-659E093E37FD}" presName="parentLin" presStyleCnt="0"/>
      <dgm:spPr/>
    </dgm:pt>
    <dgm:pt modelId="{20238CF3-1113-4F63-97E4-40AD594DA677}" type="pres">
      <dgm:prSet presAssocID="{266A71A9-1FC2-4100-840C-659E093E37FD}" presName="parentLeftMargin" presStyleLbl="node1" presStyleIdx="0" presStyleCnt="3"/>
      <dgm:spPr/>
    </dgm:pt>
    <dgm:pt modelId="{878C98A8-EFF9-4662-84CB-96618898CC67}" type="pres">
      <dgm:prSet presAssocID="{266A71A9-1FC2-4100-840C-659E093E37FD}" presName="parentText" presStyleLbl="node1" presStyleIdx="0" presStyleCnt="3">
        <dgm:presLayoutVars>
          <dgm:chMax val="0"/>
          <dgm:bulletEnabled val="1"/>
        </dgm:presLayoutVars>
      </dgm:prSet>
      <dgm:spPr/>
    </dgm:pt>
    <dgm:pt modelId="{57617BC9-5E3D-44E6-980A-AEFF7216D7FF}" type="pres">
      <dgm:prSet presAssocID="{266A71A9-1FC2-4100-840C-659E093E37FD}" presName="negativeSpace" presStyleCnt="0"/>
      <dgm:spPr/>
    </dgm:pt>
    <dgm:pt modelId="{578CD47B-EA21-4802-BB9D-B71A295702ED}" type="pres">
      <dgm:prSet presAssocID="{266A71A9-1FC2-4100-840C-659E093E37FD}" presName="childText" presStyleLbl="conFgAcc1" presStyleIdx="0" presStyleCnt="3">
        <dgm:presLayoutVars>
          <dgm:bulletEnabled val="1"/>
        </dgm:presLayoutVars>
      </dgm:prSet>
      <dgm:spPr/>
    </dgm:pt>
    <dgm:pt modelId="{3BF9DD8D-24E8-4E00-AC47-C874AFBAED69}" type="pres">
      <dgm:prSet presAssocID="{EB30CC1F-BC84-489F-9610-41BB26F4EC31}" presName="spaceBetweenRectangles" presStyleCnt="0"/>
      <dgm:spPr/>
    </dgm:pt>
    <dgm:pt modelId="{93B9BF43-2C10-4FCD-8F00-1DBE905C305F}" type="pres">
      <dgm:prSet presAssocID="{5D8DC100-67DC-4C88-A18E-55AB4A9C132A}" presName="parentLin" presStyleCnt="0"/>
      <dgm:spPr/>
    </dgm:pt>
    <dgm:pt modelId="{1600063E-15CD-493C-833D-4DEDFD9586C4}" type="pres">
      <dgm:prSet presAssocID="{5D8DC100-67DC-4C88-A18E-55AB4A9C132A}" presName="parentLeftMargin" presStyleLbl="node1" presStyleIdx="0" presStyleCnt="3"/>
      <dgm:spPr/>
    </dgm:pt>
    <dgm:pt modelId="{2011CF60-9947-4BC4-9B15-F513037322F7}" type="pres">
      <dgm:prSet presAssocID="{5D8DC100-67DC-4C88-A18E-55AB4A9C132A}" presName="parentText" presStyleLbl="node1" presStyleIdx="1" presStyleCnt="3">
        <dgm:presLayoutVars>
          <dgm:chMax val="0"/>
          <dgm:bulletEnabled val="1"/>
        </dgm:presLayoutVars>
      </dgm:prSet>
      <dgm:spPr/>
    </dgm:pt>
    <dgm:pt modelId="{53C72886-50CC-42D4-A530-6F629ABC1502}" type="pres">
      <dgm:prSet presAssocID="{5D8DC100-67DC-4C88-A18E-55AB4A9C132A}" presName="negativeSpace" presStyleCnt="0"/>
      <dgm:spPr/>
    </dgm:pt>
    <dgm:pt modelId="{B416A2CB-017C-4891-A550-142ABC44ECC4}" type="pres">
      <dgm:prSet presAssocID="{5D8DC100-67DC-4C88-A18E-55AB4A9C132A}" presName="childText" presStyleLbl="conFgAcc1" presStyleIdx="1" presStyleCnt="3">
        <dgm:presLayoutVars>
          <dgm:bulletEnabled val="1"/>
        </dgm:presLayoutVars>
      </dgm:prSet>
      <dgm:spPr/>
    </dgm:pt>
    <dgm:pt modelId="{F2146061-E77A-4DD8-BC07-F1680D183D9F}" type="pres">
      <dgm:prSet presAssocID="{6362F128-ED86-4B09-820E-B2EEA1E99529}" presName="spaceBetweenRectangles" presStyleCnt="0"/>
      <dgm:spPr/>
    </dgm:pt>
    <dgm:pt modelId="{CCD3E072-FC24-4EF4-81E8-4BC9492DFEBB}" type="pres">
      <dgm:prSet presAssocID="{409EE638-49C1-4F44-892A-7D1AE1379AD9}" presName="parentLin" presStyleCnt="0"/>
      <dgm:spPr/>
    </dgm:pt>
    <dgm:pt modelId="{F9313D5E-74D1-481E-A75E-2AAB3A843463}" type="pres">
      <dgm:prSet presAssocID="{409EE638-49C1-4F44-892A-7D1AE1379AD9}" presName="parentLeftMargin" presStyleLbl="node1" presStyleIdx="1" presStyleCnt="3"/>
      <dgm:spPr/>
    </dgm:pt>
    <dgm:pt modelId="{F26148FE-EF97-4646-8709-617FB36B4BD9}" type="pres">
      <dgm:prSet presAssocID="{409EE638-49C1-4F44-892A-7D1AE1379AD9}" presName="parentText" presStyleLbl="node1" presStyleIdx="2" presStyleCnt="3">
        <dgm:presLayoutVars>
          <dgm:chMax val="0"/>
          <dgm:bulletEnabled val="1"/>
        </dgm:presLayoutVars>
      </dgm:prSet>
      <dgm:spPr/>
    </dgm:pt>
    <dgm:pt modelId="{6484E69A-F348-4693-B1EC-CD031FDA92B2}" type="pres">
      <dgm:prSet presAssocID="{409EE638-49C1-4F44-892A-7D1AE1379AD9}" presName="negativeSpace" presStyleCnt="0"/>
      <dgm:spPr/>
    </dgm:pt>
    <dgm:pt modelId="{6E5D9C14-041D-4EBD-9E35-DC5B3D200617}" type="pres">
      <dgm:prSet presAssocID="{409EE638-49C1-4F44-892A-7D1AE1379AD9}" presName="childText" presStyleLbl="conFgAcc1" presStyleIdx="2" presStyleCnt="3">
        <dgm:presLayoutVars>
          <dgm:bulletEnabled val="1"/>
        </dgm:presLayoutVars>
      </dgm:prSet>
      <dgm:spPr/>
    </dgm:pt>
  </dgm:ptLst>
  <dgm:cxnLst>
    <dgm:cxn modelId="{F405D302-93B2-4AE6-8CD6-9467E48A31BC}" type="presOf" srcId="{266A71A9-1FC2-4100-840C-659E093E37FD}" destId="{878C98A8-EFF9-4662-84CB-96618898CC67}" srcOrd="1" destOrd="0" presId="urn:microsoft.com/office/officeart/2005/8/layout/list1"/>
    <dgm:cxn modelId="{38C85907-5CB0-4F82-A2D6-F4C3BBE60DB6}" type="presOf" srcId="{5D8DC100-67DC-4C88-A18E-55AB4A9C132A}" destId="{1600063E-15CD-493C-833D-4DEDFD9586C4}" srcOrd="0" destOrd="0" presId="urn:microsoft.com/office/officeart/2005/8/layout/list1"/>
    <dgm:cxn modelId="{B635713C-0877-49A1-9899-C3FC0E2178CF}" srcId="{F49679DD-3F85-4B2F-B2A9-FD57B58B9A53}" destId="{409EE638-49C1-4F44-892A-7D1AE1379AD9}" srcOrd="2" destOrd="0" parTransId="{E5047C5C-DECA-40B9-B3DB-702AFAD7F711}" sibTransId="{02479965-F496-45CE-9FE3-D908DDDB09AD}"/>
    <dgm:cxn modelId="{D991C35C-CEA5-45E0-9D4D-BF49090F1D21}" type="presOf" srcId="{266A71A9-1FC2-4100-840C-659E093E37FD}" destId="{20238CF3-1113-4F63-97E4-40AD594DA677}" srcOrd="0" destOrd="0" presId="urn:microsoft.com/office/officeart/2005/8/layout/list1"/>
    <dgm:cxn modelId="{58610888-5957-464A-8A8F-7B7AA3D4672E}" type="presOf" srcId="{5D8DC100-67DC-4C88-A18E-55AB4A9C132A}" destId="{2011CF60-9947-4BC4-9B15-F513037322F7}" srcOrd="1" destOrd="0" presId="urn:microsoft.com/office/officeart/2005/8/layout/list1"/>
    <dgm:cxn modelId="{6A24768C-FC8B-4469-9A77-BBB3800DEB6F}" type="presOf" srcId="{409EE638-49C1-4F44-892A-7D1AE1379AD9}" destId="{F9313D5E-74D1-481E-A75E-2AAB3A843463}" srcOrd="0" destOrd="0" presId="urn:microsoft.com/office/officeart/2005/8/layout/list1"/>
    <dgm:cxn modelId="{AC9278A5-19B0-4BD3-A37F-21BCCCD0018F}" srcId="{F49679DD-3F85-4B2F-B2A9-FD57B58B9A53}" destId="{266A71A9-1FC2-4100-840C-659E093E37FD}" srcOrd="0" destOrd="0" parTransId="{6DD767FB-F93E-4F9F-BA06-31A3855A2329}" sibTransId="{EB30CC1F-BC84-489F-9610-41BB26F4EC31}"/>
    <dgm:cxn modelId="{5F0226AE-5663-44F1-BE1D-6F417E14D5AB}" type="presOf" srcId="{F49679DD-3F85-4B2F-B2A9-FD57B58B9A53}" destId="{293E741E-5A95-47C9-9582-82143E2FF86B}" srcOrd="0" destOrd="0" presId="urn:microsoft.com/office/officeart/2005/8/layout/list1"/>
    <dgm:cxn modelId="{9B4342B5-4EBB-4A7A-89DD-A329C3DB3DA2}" srcId="{F49679DD-3F85-4B2F-B2A9-FD57B58B9A53}" destId="{5D8DC100-67DC-4C88-A18E-55AB4A9C132A}" srcOrd="1" destOrd="0" parTransId="{C666AAF8-FA01-4345-8C7B-E5583D360918}" sibTransId="{6362F128-ED86-4B09-820E-B2EEA1E99529}"/>
    <dgm:cxn modelId="{9403C2F9-4F6B-47D2-A91E-FBB6B2B711F5}" type="presOf" srcId="{409EE638-49C1-4F44-892A-7D1AE1379AD9}" destId="{F26148FE-EF97-4646-8709-617FB36B4BD9}" srcOrd="1" destOrd="0" presId="urn:microsoft.com/office/officeart/2005/8/layout/list1"/>
    <dgm:cxn modelId="{F6D6B567-B63B-4DD1-9D85-0D2711BA3E9A}" type="presParOf" srcId="{293E741E-5A95-47C9-9582-82143E2FF86B}" destId="{D9A1C470-E7E2-45F0-8866-F4A8E50C463A}" srcOrd="0" destOrd="0" presId="urn:microsoft.com/office/officeart/2005/8/layout/list1"/>
    <dgm:cxn modelId="{73D30AF3-B3FD-44FA-9800-FBF565C4F82F}" type="presParOf" srcId="{D9A1C470-E7E2-45F0-8866-F4A8E50C463A}" destId="{20238CF3-1113-4F63-97E4-40AD594DA677}" srcOrd="0" destOrd="0" presId="urn:microsoft.com/office/officeart/2005/8/layout/list1"/>
    <dgm:cxn modelId="{D8552335-1F67-43AD-BB40-3E436F520603}" type="presParOf" srcId="{D9A1C470-E7E2-45F0-8866-F4A8E50C463A}" destId="{878C98A8-EFF9-4662-84CB-96618898CC67}" srcOrd="1" destOrd="0" presId="urn:microsoft.com/office/officeart/2005/8/layout/list1"/>
    <dgm:cxn modelId="{0B572C10-65FC-4728-B7DB-E73B9001CC0D}" type="presParOf" srcId="{293E741E-5A95-47C9-9582-82143E2FF86B}" destId="{57617BC9-5E3D-44E6-980A-AEFF7216D7FF}" srcOrd="1" destOrd="0" presId="urn:microsoft.com/office/officeart/2005/8/layout/list1"/>
    <dgm:cxn modelId="{8792A1D5-B124-48DD-B722-B2F15BF11497}" type="presParOf" srcId="{293E741E-5A95-47C9-9582-82143E2FF86B}" destId="{578CD47B-EA21-4802-BB9D-B71A295702ED}" srcOrd="2" destOrd="0" presId="urn:microsoft.com/office/officeart/2005/8/layout/list1"/>
    <dgm:cxn modelId="{5306073B-66DE-4A97-8F30-A6E5647EFB64}" type="presParOf" srcId="{293E741E-5A95-47C9-9582-82143E2FF86B}" destId="{3BF9DD8D-24E8-4E00-AC47-C874AFBAED69}" srcOrd="3" destOrd="0" presId="urn:microsoft.com/office/officeart/2005/8/layout/list1"/>
    <dgm:cxn modelId="{4AA8AEA1-E716-451D-B1FF-79E47D04ADE3}" type="presParOf" srcId="{293E741E-5A95-47C9-9582-82143E2FF86B}" destId="{93B9BF43-2C10-4FCD-8F00-1DBE905C305F}" srcOrd="4" destOrd="0" presId="urn:microsoft.com/office/officeart/2005/8/layout/list1"/>
    <dgm:cxn modelId="{7BC9486C-3553-4086-97AF-8C494BC7CDAC}" type="presParOf" srcId="{93B9BF43-2C10-4FCD-8F00-1DBE905C305F}" destId="{1600063E-15CD-493C-833D-4DEDFD9586C4}" srcOrd="0" destOrd="0" presId="urn:microsoft.com/office/officeart/2005/8/layout/list1"/>
    <dgm:cxn modelId="{5A5CA393-8390-4D29-B96F-64E5D3A66894}" type="presParOf" srcId="{93B9BF43-2C10-4FCD-8F00-1DBE905C305F}" destId="{2011CF60-9947-4BC4-9B15-F513037322F7}" srcOrd="1" destOrd="0" presId="urn:microsoft.com/office/officeart/2005/8/layout/list1"/>
    <dgm:cxn modelId="{83E7BAC6-429F-475E-BC94-73DF2B954AAC}" type="presParOf" srcId="{293E741E-5A95-47C9-9582-82143E2FF86B}" destId="{53C72886-50CC-42D4-A530-6F629ABC1502}" srcOrd="5" destOrd="0" presId="urn:microsoft.com/office/officeart/2005/8/layout/list1"/>
    <dgm:cxn modelId="{9BA4A98B-31CA-4978-BBAC-20312DF98F97}" type="presParOf" srcId="{293E741E-5A95-47C9-9582-82143E2FF86B}" destId="{B416A2CB-017C-4891-A550-142ABC44ECC4}" srcOrd="6" destOrd="0" presId="urn:microsoft.com/office/officeart/2005/8/layout/list1"/>
    <dgm:cxn modelId="{9BF61F9F-D3B3-45F0-9DD4-512985FFAAC3}" type="presParOf" srcId="{293E741E-5A95-47C9-9582-82143E2FF86B}" destId="{F2146061-E77A-4DD8-BC07-F1680D183D9F}" srcOrd="7" destOrd="0" presId="urn:microsoft.com/office/officeart/2005/8/layout/list1"/>
    <dgm:cxn modelId="{FA3D0359-5C93-448F-834E-4572629E463D}" type="presParOf" srcId="{293E741E-5A95-47C9-9582-82143E2FF86B}" destId="{CCD3E072-FC24-4EF4-81E8-4BC9492DFEBB}" srcOrd="8" destOrd="0" presId="urn:microsoft.com/office/officeart/2005/8/layout/list1"/>
    <dgm:cxn modelId="{A5BA6338-7F0E-4544-BD81-C42DE9EBB6EE}" type="presParOf" srcId="{CCD3E072-FC24-4EF4-81E8-4BC9492DFEBB}" destId="{F9313D5E-74D1-481E-A75E-2AAB3A843463}" srcOrd="0" destOrd="0" presId="urn:microsoft.com/office/officeart/2005/8/layout/list1"/>
    <dgm:cxn modelId="{CD84BD88-0721-452B-B929-478EC629731F}" type="presParOf" srcId="{CCD3E072-FC24-4EF4-81E8-4BC9492DFEBB}" destId="{F26148FE-EF97-4646-8709-617FB36B4BD9}" srcOrd="1" destOrd="0" presId="urn:microsoft.com/office/officeart/2005/8/layout/list1"/>
    <dgm:cxn modelId="{BA882231-B953-45CB-95BC-257613B28196}" type="presParOf" srcId="{293E741E-5A95-47C9-9582-82143E2FF86B}" destId="{6484E69A-F348-4693-B1EC-CD031FDA92B2}" srcOrd="9" destOrd="0" presId="urn:microsoft.com/office/officeart/2005/8/layout/list1"/>
    <dgm:cxn modelId="{B2C32CAB-A9EF-45E6-B0AF-C7CE3749C1EB}" type="presParOf" srcId="{293E741E-5A95-47C9-9582-82143E2FF86B}" destId="{6E5D9C14-041D-4EBD-9E35-DC5B3D200617}"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6DFE790-2FA1-49D9-98ED-8552B13FFCA3}" type="doc">
      <dgm:prSet loTypeId="urn:microsoft.com/office/officeart/2016/7/layout/RepeatingBendingProcessNew" loCatId="process" qsTypeId="urn:microsoft.com/office/officeart/2005/8/quickstyle/simple3" qsCatId="simple" csTypeId="urn:microsoft.com/office/officeart/2005/8/colors/colorful2" csCatId="colorful"/>
      <dgm:spPr/>
      <dgm:t>
        <a:bodyPr/>
        <a:lstStyle/>
        <a:p>
          <a:endParaRPr lang="en-US"/>
        </a:p>
      </dgm:t>
    </dgm:pt>
    <dgm:pt modelId="{67D51C74-055B-4688-80A1-A6A464109B1F}">
      <dgm:prSet/>
      <dgm:spPr/>
      <dgm:t>
        <a:bodyPr/>
        <a:lstStyle/>
        <a:p>
          <a:r>
            <a:rPr lang="en-US" b="1"/>
            <a:t>EPA is not finalizing on the following that it proposed or took comment on</a:t>
          </a:r>
          <a:endParaRPr lang="en-US"/>
        </a:p>
      </dgm:t>
    </dgm:pt>
    <dgm:pt modelId="{66BBAA38-AB26-4FD7-99C4-8728BD705457}" type="parTrans" cxnId="{B5AD80A3-9471-4740-86CC-5D748D26EAF9}">
      <dgm:prSet/>
      <dgm:spPr/>
      <dgm:t>
        <a:bodyPr/>
        <a:lstStyle/>
        <a:p>
          <a:endParaRPr lang="en-US"/>
        </a:p>
      </dgm:t>
    </dgm:pt>
    <dgm:pt modelId="{C236B2AD-C5DE-4DB7-801A-5092BC2B14B9}" type="sibTrans" cxnId="{B5AD80A3-9471-4740-86CC-5D748D26EAF9}">
      <dgm:prSet/>
      <dgm:spPr/>
      <dgm:t>
        <a:bodyPr/>
        <a:lstStyle/>
        <a:p>
          <a:endParaRPr lang="en-US"/>
        </a:p>
      </dgm:t>
    </dgm:pt>
    <dgm:pt modelId="{3BA19D51-5D5A-490F-A4EE-CEB412395196}">
      <dgm:prSet/>
      <dgm:spPr/>
      <dgm:t>
        <a:bodyPr/>
        <a:lstStyle/>
        <a:p>
          <a:r>
            <a:rPr lang="en-US"/>
            <a:t>Maintaining documentation of waste determinations until the facility closes </a:t>
          </a:r>
        </a:p>
      </dgm:t>
    </dgm:pt>
    <dgm:pt modelId="{D83CD7AD-D502-4C6C-94C0-DE3493162ADE}" type="parTrans" cxnId="{1C456741-402C-4E7F-8FF6-9E5D78792142}">
      <dgm:prSet/>
      <dgm:spPr/>
      <dgm:t>
        <a:bodyPr/>
        <a:lstStyle/>
        <a:p>
          <a:endParaRPr lang="en-US"/>
        </a:p>
      </dgm:t>
    </dgm:pt>
    <dgm:pt modelId="{512CFAED-3918-4CE4-A1C7-23F6159E5B3B}" type="sibTrans" cxnId="{1C456741-402C-4E7F-8FF6-9E5D78792142}">
      <dgm:prSet/>
      <dgm:spPr/>
      <dgm:t>
        <a:bodyPr/>
        <a:lstStyle/>
        <a:p>
          <a:endParaRPr lang="en-US"/>
        </a:p>
      </dgm:t>
    </dgm:pt>
    <dgm:pt modelId="{8E5CC053-E819-4BE4-80F3-BBF6FF1B7433}">
      <dgm:prSet/>
      <dgm:spPr/>
      <dgm:t>
        <a:bodyPr/>
        <a:lstStyle/>
        <a:p>
          <a:r>
            <a:rPr lang="en-US" dirty="0"/>
            <a:t>Notifying the state or EPA of closure of a waste accumulation unit at a facility </a:t>
          </a:r>
        </a:p>
      </dgm:t>
    </dgm:pt>
    <dgm:pt modelId="{27FE8872-A9EC-48A3-B1A3-11F271AD0F14}" type="parTrans" cxnId="{E70E2F39-4C0E-4AEF-B885-FC948B1F2FDD}">
      <dgm:prSet/>
      <dgm:spPr/>
      <dgm:t>
        <a:bodyPr/>
        <a:lstStyle/>
        <a:p>
          <a:endParaRPr lang="en-US"/>
        </a:p>
      </dgm:t>
    </dgm:pt>
    <dgm:pt modelId="{3ACEDC59-07AE-49D9-A85B-686390D58904}" type="sibTrans" cxnId="{E70E2F39-4C0E-4AEF-B885-FC948B1F2FDD}">
      <dgm:prSet/>
      <dgm:spPr/>
      <dgm:t>
        <a:bodyPr/>
        <a:lstStyle/>
        <a:p>
          <a:endParaRPr lang="en-US"/>
        </a:p>
      </dgm:t>
    </dgm:pt>
    <dgm:pt modelId="{59EA5107-8168-4D1A-A2DD-CE36E4321F36}">
      <dgm:prSet/>
      <dgm:spPr/>
      <dgm:t>
        <a:bodyPr/>
        <a:lstStyle/>
        <a:p>
          <a:r>
            <a:rPr lang="en-US"/>
            <a:t>Requiring documentation of container weekly inspections </a:t>
          </a:r>
        </a:p>
      </dgm:t>
    </dgm:pt>
    <dgm:pt modelId="{5972F411-BF97-4A77-A7BE-CD9D02D51DA8}" type="parTrans" cxnId="{9428C264-9692-44F3-A99C-48E9D54CE23C}">
      <dgm:prSet/>
      <dgm:spPr/>
      <dgm:t>
        <a:bodyPr/>
        <a:lstStyle/>
        <a:p>
          <a:endParaRPr lang="en-US"/>
        </a:p>
      </dgm:t>
    </dgm:pt>
    <dgm:pt modelId="{32C42BE3-E706-466D-BF98-4836F48EC6E3}" type="sibTrans" cxnId="{9428C264-9692-44F3-A99C-48E9D54CE23C}">
      <dgm:prSet/>
      <dgm:spPr/>
      <dgm:t>
        <a:bodyPr/>
        <a:lstStyle/>
        <a:p>
          <a:endParaRPr lang="en-US"/>
        </a:p>
      </dgm:t>
    </dgm:pt>
    <dgm:pt modelId="{52699493-CD7B-4C9E-A845-7DA3F4CD18EB}" type="pres">
      <dgm:prSet presAssocID="{16DFE790-2FA1-49D9-98ED-8552B13FFCA3}" presName="Name0" presStyleCnt="0">
        <dgm:presLayoutVars>
          <dgm:dir/>
          <dgm:resizeHandles val="exact"/>
        </dgm:presLayoutVars>
      </dgm:prSet>
      <dgm:spPr/>
    </dgm:pt>
    <dgm:pt modelId="{375B31A6-D852-4276-836C-87115DFBCC8C}" type="pres">
      <dgm:prSet presAssocID="{67D51C74-055B-4688-80A1-A6A464109B1F}" presName="node" presStyleLbl="node1" presStyleIdx="0" presStyleCnt="1">
        <dgm:presLayoutVars>
          <dgm:bulletEnabled val="1"/>
        </dgm:presLayoutVars>
      </dgm:prSet>
      <dgm:spPr/>
    </dgm:pt>
  </dgm:ptLst>
  <dgm:cxnLst>
    <dgm:cxn modelId="{E70E2F39-4C0E-4AEF-B885-FC948B1F2FDD}" srcId="{67D51C74-055B-4688-80A1-A6A464109B1F}" destId="{8E5CC053-E819-4BE4-80F3-BBF6FF1B7433}" srcOrd="1" destOrd="0" parTransId="{27FE8872-A9EC-48A3-B1A3-11F271AD0F14}" sibTransId="{3ACEDC59-07AE-49D9-A85B-686390D58904}"/>
    <dgm:cxn modelId="{3E862841-FDD9-47B2-B684-91E481BACBD2}" type="presOf" srcId="{59EA5107-8168-4D1A-A2DD-CE36E4321F36}" destId="{375B31A6-D852-4276-836C-87115DFBCC8C}" srcOrd="0" destOrd="3" presId="urn:microsoft.com/office/officeart/2016/7/layout/RepeatingBendingProcessNew"/>
    <dgm:cxn modelId="{1C456741-402C-4E7F-8FF6-9E5D78792142}" srcId="{67D51C74-055B-4688-80A1-A6A464109B1F}" destId="{3BA19D51-5D5A-490F-A4EE-CEB412395196}" srcOrd="0" destOrd="0" parTransId="{D83CD7AD-D502-4C6C-94C0-DE3493162ADE}" sibTransId="{512CFAED-3918-4CE4-A1C7-23F6159E5B3B}"/>
    <dgm:cxn modelId="{9428C264-9692-44F3-A99C-48E9D54CE23C}" srcId="{67D51C74-055B-4688-80A1-A6A464109B1F}" destId="{59EA5107-8168-4D1A-A2DD-CE36E4321F36}" srcOrd="2" destOrd="0" parTransId="{5972F411-BF97-4A77-A7BE-CD9D02D51DA8}" sibTransId="{32C42BE3-E706-466D-BF98-4836F48EC6E3}"/>
    <dgm:cxn modelId="{18DBA174-4735-4481-8C2E-0BFB4A625316}" type="presOf" srcId="{16DFE790-2FA1-49D9-98ED-8552B13FFCA3}" destId="{52699493-CD7B-4C9E-A845-7DA3F4CD18EB}" srcOrd="0" destOrd="0" presId="urn:microsoft.com/office/officeart/2016/7/layout/RepeatingBendingProcessNew"/>
    <dgm:cxn modelId="{B5AD80A3-9471-4740-86CC-5D748D26EAF9}" srcId="{16DFE790-2FA1-49D9-98ED-8552B13FFCA3}" destId="{67D51C74-055B-4688-80A1-A6A464109B1F}" srcOrd="0" destOrd="0" parTransId="{66BBAA38-AB26-4FD7-99C4-8728BD705457}" sibTransId="{C236B2AD-C5DE-4DB7-801A-5092BC2B14B9}"/>
    <dgm:cxn modelId="{6884E0D0-55E1-413C-9AF0-8AAE14B43C20}" type="presOf" srcId="{3BA19D51-5D5A-490F-A4EE-CEB412395196}" destId="{375B31A6-D852-4276-836C-87115DFBCC8C}" srcOrd="0" destOrd="1" presId="urn:microsoft.com/office/officeart/2016/7/layout/RepeatingBendingProcessNew"/>
    <dgm:cxn modelId="{099E50FA-7010-4B2A-9A19-431C022D1B4F}" type="presOf" srcId="{67D51C74-055B-4688-80A1-A6A464109B1F}" destId="{375B31A6-D852-4276-836C-87115DFBCC8C}" srcOrd="0" destOrd="0" presId="urn:microsoft.com/office/officeart/2016/7/layout/RepeatingBendingProcessNew"/>
    <dgm:cxn modelId="{8CF5B1FB-ED6C-4C51-B994-4B7D40BF826E}" type="presOf" srcId="{8E5CC053-E819-4BE4-80F3-BBF6FF1B7433}" destId="{375B31A6-D852-4276-836C-87115DFBCC8C}" srcOrd="0" destOrd="2" presId="urn:microsoft.com/office/officeart/2016/7/layout/RepeatingBendingProcessNew"/>
    <dgm:cxn modelId="{55F6AAC2-7540-4681-8D6C-0B894202929A}" type="presParOf" srcId="{52699493-CD7B-4C9E-A845-7DA3F4CD18EB}" destId="{375B31A6-D852-4276-836C-87115DFBCC8C}" srcOrd="0" destOrd="0" presId="urn:microsoft.com/office/officeart/2016/7/layout/RepeatingBendingProcessNew"/>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EC35EDE-8521-41FB-A7B8-8F521FDC68B5}" type="doc">
      <dgm:prSet loTypeId="urn:microsoft.com/office/officeart/2005/8/layout/hierarchy2" loCatId="hierarchy" qsTypeId="urn:microsoft.com/office/officeart/2005/8/quickstyle/simple1" qsCatId="simple" csTypeId="urn:microsoft.com/office/officeart/2005/8/colors/colorful2" csCatId="colorful"/>
      <dgm:spPr/>
      <dgm:t>
        <a:bodyPr/>
        <a:lstStyle/>
        <a:p>
          <a:endParaRPr lang="en-US"/>
        </a:p>
      </dgm:t>
    </dgm:pt>
    <dgm:pt modelId="{0FEA5E40-E767-431E-A33B-FC4BCFE98090}">
      <dgm:prSet/>
      <dgm:spPr/>
      <dgm:t>
        <a:bodyPr/>
        <a:lstStyle/>
        <a:p>
          <a:r>
            <a:rPr lang="en-US" dirty="0"/>
            <a:t>Solid Wastes are Hazardous Wastes if:</a:t>
          </a:r>
        </a:p>
      </dgm:t>
    </dgm:pt>
    <dgm:pt modelId="{68B0BEED-A358-4D9E-A7DF-F7FEC2DE3A0F}" type="parTrans" cxnId="{58DDC575-751D-4D86-A356-AD2577AF145A}">
      <dgm:prSet/>
      <dgm:spPr/>
      <dgm:t>
        <a:bodyPr/>
        <a:lstStyle/>
        <a:p>
          <a:endParaRPr lang="en-US"/>
        </a:p>
      </dgm:t>
    </dgm:pt>
    <dgm:pt modelId="{49581D95-0D2C-4319-9E1D-454E90F9162B}" type="sibTrans" cxnId="{58DDC575-751D-4D86-A356-AD2577AF145A}">
      <dgm:prSet/>
      <dgm:spPr/>
      <dgm:t>
        <a:bodyPr/>
        <a:lstStyle/>
        <a:p>
          <a:endParaRPr lang="en-US"/>
        </a:p>
      </dgm:t>
    </dgm:pt>
    <dgm:pt modelId="{588F1CF5-B386-4CEF-9910-7F61AD14BD57}">
      <dgm:prSet/>
      <dgm:spPr/>
      <dgm:t>
        <a:bodyPr/>
        <a:lstStyle/>
        <a:p>
          <a:r>
            <a:rPr lang="en-US"/>
            <a:t>It is a Characteristic Waste:</a:t>
          </a:r>
        </a:p>
      </dgm:t>
    </dgm:pt>
    <dgm:pt modelId="{406AAB26-5829-4706-BAF3-008F98E9384E}" type="parTrans" cxnId="{7E649881-7096-4097-ACA2-1DEEED665E9F}">
      <dgm:prSet/>
      <dgm:spPr/>
      <dgm:t>
        <a:bodyPr/>
        <a:lstStyle/>
        <a:p>
          <a:endParaRPr lang="en-US"/>
        </a:p>
      </dgm:t>
    </dgm:pt>
    <dgm:pt modelId="{D2C9E538-A58B-4FC1-8B35-6F49F30CFEDB}" type="sibTrans" cxnId="{7E649881-7096-4097-ACA2-1DEEED665E9F}">
      <dgm:prSet/>
      <dgm:spPr/>
      <dgm:t>
        <a:bodyPr/>
        <a:lstStyle/>
        <a:p>
          <a:endParaRPr lang="en-US"/>
        </a:p>
      </dgm:t>
    </dgm:pt>
    <dgm:pt modelId="{5DC1300B-8D7D-454D-9FC5-D7BFCC47C6B6}">
      <dgm:prSet/>
      <dgm:spPr/>
      <dgm:t>
        <a:bodyPr/>
        <a:lstStyle/>
        <a:p>
          <a:r>
            <a:rPr lang="en-US"/>
            <a:t>Ignitable</a:t>
          </a:r>
        </a:p>
      </dgm:t>
    </dgm:pt>
    <dgm:pt modelId="{B161378D-57A0-4CF4-9687-18770C5090FE}" type="parTrans" cxnId="{4FFEAD36-507A-4BD3-95D0-29800FA25DB9}">
      <dgm:prSet/>
      <dgm:spPr/>
      <dgm:t>
        <a:bodyPr/>
        <a:lstStyle/>
        <a:p>
          <a:endParaRPr lang="en-US"/>
        </a:p>
      </dgm:t>
    </dgm:pt>
    <dgm:pt modelId="{11B82193-AAA0-4973-B872-70B17385E2EE}" type="sibTrans" cxnId="{4FFEAD36-507A-4BD3-95D0-29800FA25DB9}">
      <dgm:prSet/>
      <dgm:spPr/>
      <dgm:t>
        <a:bodyPr/>
        <a:lstStyle/>
        <a:p>
          <a:endParaRPr lang="en-US"/>
        </a:p>
      </dgm:t>
    </dgm:pt>
    <dgm:pt modelId="{B05EF454-CEFE-4A9B-A6B0-E878E38B8248}">
      <dgm:prSet/>
      <dgm:spPr/>
      <dgm:t>
        <a:bodyPr/>
        <a:lstStyle/>
        <a:p>
          <a:r>
            <a:rPr lang="en-US"/>
            <a:t>Corrosive</a:t>
          </a:r>
        </a:p>
      </dgm:t>
    </dgm:pt>
    <dgm:pt modelId="{04EA9B31-BC7C-48E4-8795-584F28E6C3B5}" type="parTrans" cxnId="{40069ACE-3396-4AB7-A380-57DEAB37A8C2}">
      <dgm:prSet/>
      <dgm:spPr/>
      <dgm:t>
        <a:bodyPr/>
        <a:lstStyle/>
        <a:p>
          <a:endParaRPr lang="en-US"/>
        </a:p>
      </dgm:t>
    </dgm:pt>
    <dgm:pt modelId="{DC210B29-C830-4A96-87D4-936BB973B141}" type="sibTrans" cxnId="{40069ACE-3396-4AB7-A380-57DEAB37A8C2}">
      <dgm:prSet/>
      <dgm:spPr/>
      <dgm:t>
        <a:bodyPr/>
        <a:lstStyle/>
        <a:p>
          <a:endParaRPr lang="en-US"/>
        </a:p>
      </dgm:t>
    </dgm:pt>
    <dgm:pt modelId="{53E04489-A7DF-4408-8EC0-AA6AC44B4EE6}">
      <dgm:prSet/>
      <dgm:spPr/>
      <dgm:t>
        <a:bodyPr/>
        <a:lstStyle/>
        <a:p>
          <a:r>
            <a:rPr lang="en-US"/>
            <a:t>Reactive</a:t>
          </a:r>
        </a:p>
      </dgm:t>
    </dgm:pt>
    <dgm:pt modelId="{3DBEFC1F-88B1-423E-9C7B-A0682493C5CF}" type="parTrans" cxnId="{34E9E1D9-02E9-4801-A171-C66044AAB499}">
      <dgm:prSet/>
      <dgm:spPr/>
      <dgm:t>
        <a:bodyPr/>
        <a:lstStyle/>
        <a:p>
          <a:endParaRPr lang="en-US"/>
        </a:p>
      </dgm:t>
    </dgm:pt>
    <dgm:pt modelId="{6D19F422-FA28-462D-A5EC-30501ED9CC3E}" type="sibTrans" cxnId="{34E9E1D9-02E9-4801-A171-C66044AAB499}">
      <dgm:prSet/>
      <dgm:spPr/>
      <dgm:t>
        <a:bodyPr/>
        <a:lstStyle/>
        <a:p>
          <a:endParaRPr lang="en-US"/>
        </a:p>
      </dgm:t>
    </dgm:pt>
    <dgm:pt modelId="{2A0F5900-D057-40A6-9A8A-8D9BE6637174}">
      <dgm:prSet/>
      <dgm:spPr/>
      <dgm:t>
        <a:bodyPr/>
        <a:lstStyle/>
        <a:p>
          <a:r>
            <a:rPr lang="en-US"/>
            <a:t>Toxic</a:t>
          </a:r>
        </a:p>
      </dgm:t>
    </dgm:pt>
    <dgm:pt modelId="{5C349639-3F40-4861-A860-BDCC0FCC5CFA}" type="parTrans" cxnId="{688E0AFC-32B7-4102-9E33-8476F286D1F9}">
      <dgm:prSet/>
      <dgm:spPr/>
      <dgm:t>
        <a:bodyPr/>
        <a:lstStyle/>
        <a:p>
          <a:endParaRPr lang="en-US"/>
        </a:p>
      </dgm:t>
    </dgm:pt>
    <dgm:pt modelId="{E0B639A2-E7FD-42AF-A04D-84AFA4C1B0C4}" type="sibTrans" cxnId="{688E0AFC-32B7-4102-9E33-8476F286D1F9}">
      <dgm:prSet/>
      <dgm:spPr/>
      <dgm:t>
        <a:bodyPr/>
        <a:lstStyle/>
        <a:p>
          <a:endParaRPr lang="en-US"/>
        </a:p>
      </dgm:t>
    </dgm:pt>
    <dgm:pt modelId="{7E3E82EE-CCA4-490C-92C0-7D00753828B5}">
      <dgm:prSet/>
      <dgm:spPr/>
      <dgm:t>
        <a:bodyPr/>
        <a:lstStyle/>
        <a:p>
          <a:r>
            <a:rPr lang="en-US"/>
            <a:t>It is a Listed Waste</a:t>
          </a:r>
        </a:p>
      </dgm:t>
    </dgm:pt>
    <dgm:pt modelId="{5D9F2B79-611F-4BB4-A851-BD9EE70BCF62}" type="parTrans" cxnId="{78BFD683-AC3A-441A-B1E8-F2C923CA578F}">
      <dgm:prSet/>
      <dgm:spPr/>
      <dgm:t>
        <a:bodyPr/>
        <a:lstStyle/>
        <a:p>
          <a:endParaRPr lang="en-US"/>
        </a:p>
      </dgm:t>
    </dgm:pt>
    <dgm:pt modelId="{5B0AA4C1-06A1-4FC2-A203-D7F59FF25CFC}" type="sibTrans" cxnId="{78BFD683-AC3A-441A-B1E8-F2C923CA578F}">
      <dgm:prSet/>
      <dgm:spPr/>
      <dgm:t>
        <a:bodyPr/>
        <a:lstStyle/>
        <a:p>
          <a:endParaRPr lang="en-US"/>
        </a:p>
      </dgm:t>
    </dgm:pt>
    <dgm:pt modelId="{777332EE-B5BD-4694-BC5A-C4DCEC02B30C}" type="pres">
      <dgm:prSet presAssocID="{AEC35EDE-8521-41FB-A7B8-8F521FDC68B5}" presName="diagram" presStyleCnt="0">
        <dgm:presLayoutVars>
          <dgm:chPref val="1"/>
          <dgm:dir/>
          <dgm:animOne val="branch"/>
          <dgm:animLvl val="lvl"/>
          <dgm:resizeHandles val="exact"/>
        </dgm:presLayoutVars>
      </dgm:prSet>
      <dgm:spPr/>
    </dgm:pt>
    <dgm:pt modelId="{ED342F1F-0731-4350-A850-33240FD7DB87}" type="pres">
      <dgm:prSet presAssocID="{0FEA5E40-E767-431E-A33B-FC4BCFE98090}" presName="root1" presStyleCnt="0"/>
      <dgm:spPr/>
    </dgm:pt>
    <dgm:pt modelId="{0CE4556E-323A-4FD3-A72D-4A22E0D2E71A}" type="pres">
      <dgm:prSet presAssocID="{0FEA5E40-E767-431E-A33B-FC4BCFE98090}" presName="LevelOneTextNode" presStyleLbl="node0" presStyleIdx="0" presStyleCnt="1">
        <dgm:presLayoutVars>
          <dgm:chPref val="3"/>
        </dgm:presLayoutVars>
      </dgm:prSet>
      <dgm:spPr/>
    </dgm:pt>
    <dgm:pt modelId="{DFF3EA37-6FDE-4C94-8D38-60D0910F9C51}" type="pres">
      <dgm:prSet presAssocID="{0FEA5E40-E767-431E-A33B-FC4BCFE98090}" presName="level2hierChild" presStyleCnt="0"/>
      <dgm:spPr/>
    </dgm:pt>
    <dgm:pt modelId="{83454375-4009-4DC5-B4AA-5DDDDC46CB13}" type="pres">
      <dgm:prSet presAssocID="{406AAB26-5829-4706-BAF3-008F98E9384E}" presName="conn2-1" presStyleLbl="parChTrans1D2" presStyleIdx="0" presStyleCnt="2"/>
      <dgm:spPr/>
    </dgm:pt>
    <dgm:pt modelId="{C5688CD0-87D4-4404-92E0-BADEDBE979E7}" type="pres">
      <dgm:prSet presAssocID="{406AAB26-5829-4706-BAF3-008F98E9384E}" presName="connTx" presStyleLbl="parChTrans1D2" presStyleIdx="0" presStyleCnt="2"/>
      <dgm:spPr/>
    </dgm:pt>
    <dgm:pt modelId="{F5F4D4D9-6271-4A59-9DB5-7A8C50FDC0FC}" type="pres">
      <dgm:prSet presAssocID="{588F1CF5-B386-4CEF-9910-7F61AD14BD57}" presName="root2" presStyleCnt="0"/>
      <dgm:spPr/>
    </dgm:pt>
    <dgm:pt modelId="{A441C643-2FB3-4251-B42D-932E8D613E25}" type="pres">
      <dgm:prSet presAssocID="{588F1CF5-B386-4CEF-9910-7F61AD14BD57}" presName="LevelTwoTextNode" presStyleLbl="node2" presStyleIdx="0" presStyleCnt="2">
        <dgm:presLayoutVars>
          <dgm:chPref val="3"/>
        </dgm:presLayoutVars>
      </dgm:prSet>
      <dgm:spPr/>
    </dgm:pt>
    <dgm:pt modelId="{18919A79-3BB9-492F-A8AF-073FB17B65A3}" type="pres">
      <dgm:prSet presAssocID="{588F1CF5-B386-4CEF-9910-7F61AD14BD57}" presName="level3hierChild" presStyleCnt="0"/>
      <dgm:spPr/>
    </dgm:pt>
    <dgm:pt modelId="{0326936C-611F-443F-85FD-F2495E591D6F}" type="pres">
      <dgm:prSet presAssocID="{B161378D-57A0-4CF4-9687-18770C5090FE}" presName="conn2-1" presStyleLbl="parChTrans1D3" presStyleIdx="0" presStyleCnt="4"/>
      <dgm:spPr/>
    </dgm:pt>
    <dgm:pt modelId="{D3AD24FC-92C0-405F-A4A9-9156167C5D6A}" type="pres">
      <dgm:prSet presAssocID="{B161378D-57A0-4CF4-9687-18770C5090FE}" presName="connTx" presStyleLbl="parChTrans1D3" presStyleIdx="0" presStyleCnt="4"/>
      <dgm:spPr/>
    </dgm:pt>
    <dgm:pt modelId="{6C3CAA52-F5A2-49B9-AAD0-61744E7B434E}" type="pres">
      <dgm:prSet presAssocID="{5DC1300B-8D7D-454D-9FC5-D7BFCC47C6B6}" presName="root2" presStyleCnt="0"/>
      <dgm:spPr/>
    </dgm:pt>
    <dgm:pt modelId="{D4F9A3D5-5FA7-48E5-B239-97D1F1FA719F}" type="pres">
      <dgm:prSet presAssocID="{5DC1300B-8D7D-454D-9FC5-D7BFCC47C6B6}" presName="LevelTwoTextNode" presStyleLbl="node3" presStyleIdx="0" presStyleCnt="4">
        <dgm:presLayoutVars>
          <dgm:chPref val="3"/>
        </dgm:presLayoutVars>
      </dgm:prSet>
      <dgm:spPr/>
    </dgm:pt>
    <dgm:pt modelId="{A2F6E067-ECCF-44BE-B11B-D1F8E7835F3B}" type="pres">
      <dgm:prSet presAssocID="{5DC1300B-8D7D-454D-9FC5-D7BFCC47C6B6}" presName="level3hierChild" presStyleCnt="0"/>
      <dgm:spPr/>
    </dgm:pt>
    <dgm:pt modelId="{30701302-985D-4C9D-9EDB-179F23AC41EA}" type="pres">
      <dgm:prSet presAssocID="{04EA9B31-BC7C-48E4-8795-584F28E6C3B5}" presName="conn2-1" presStyleLbl="parChTrans1D3" presStyleIdx="1" presStyleCnt="4"/>
      <dgm:spPr/>
    </dgm:pt>
    <dgm:pt modelId="{91BE3035-CFC6-4FA2-889C-D8A0971FE587}" type="pres">
      <dgm:prSet presAssocID="{04EA9B31-BC7C-48E4-8795-584F28E6C3B5}" presName="connTx" presStyleLbl="parChTrans1D3" presStyleIdx="1" presStyleCnt="4"/>
      <dgm:spPr/>
    </dgm:pt>
    <dgm:pt modelId="{AA6516B5-9F55-4F41-B239-799D6522E817}" type="pres">
      <dgm:prSet presAssocID="{B05EF454-CEFE-4A9B-A6B0-E878E38B8248}" presName="root2" presStyleCnt="0"/>
      <dgm:spPr/>
    </dgm:pt>
    <dgm:pt modelId="{5D975821-F46B-4E66-8CC7-F5F374A3F119}" type="pres">
      <dgm:prSet presAssocID="{B05EF454-CEFE-4A9B-A6B0-E878E38B8248}" presName="LevelTwoTextNode" presStyleLbl="node3" presStyleIdx="1" presStyleCnt="4">
        <dgm:presLayoutVars>
          <dgm:chPref val="3"/>
        </dgm:presLayoutVars>
      </dgm:prSet>
      <dgm:spPr/>
    </dgm:pt>
    <dgm:pt modelId="{53DC4E43-1F6C-4B2F-9D4D-E95DA6C244A2}" type="pres">
      <dgm:prSet presAssocID="{B05EF454-CEFE-4A9B-A6B0-E878E38B8248}" presName="level3hierChild" presStyleCnt="0"/>
      <dgm:spPr/>
    </dgm:pt>
    <dgm:pt modelId="{E9CCF08B-77B3-4A67-9D0F-CB8AA9B2CA65}" type="pres">
      <dgm:prSet presAssocID="{3DBEFC1F-88B1-423E-9C7B-A0682493C5CF}" presName="conn2-1" presStyleLbl="parChTrans1D3" presStyleIdx="2" presStyleCnt="4"/>
      <dgm:spPr/>
    </dgm:pt>
    <dgm:pt modelId="{0A65280E-099E-4561-B1A4-3AB100698C63}" type="pres">
      <dgm:prSet presAssocID="{3DBEFC1F-88B1-423E-9C7B-A0682493C5CF}" presName="connTx" presStyleLbl="parChTrans1D3" presStyleIdx="2" presStyleCnt="4"/>
      <dgm:spPr/>
    </dgm:pt>
    <dgm:pt modelId="{39F17703-DA9E-48FD-A219-C317C7AA63AA}" type="pres">
      <dgm:prSet presAssocID="{53E04489-A7DF-4408-8EC0-AA6AC44B4EE6}" presName="root2" presStyleCnt="0"/>
      <dgm:spPr/>
    </dgm:pt>
    <dgm:pt modelId="{30411BF7-2F4D-42F9-BC1F-ECFCBA6810FC}" type="pres">
      <dgm:prSet presAssocID="{53E04489-A7DF-4408-8EC0-AA6AC44B4EE6}" presName="LevelTwoTextNode" presStyleLbl="node3" presStyleIdx="2" presStyleCnt="4">
        <dgm:presLayoutVars>
          <dgm:chPref val="3"/>
        </dgm:presLayoutVars>
      </dgm:prSet>
      <dgm:spPr/>
    </dgm:pt>
    <dgm:pt modelId="{65D3234B-4956-4A99-9C56-68E4B349D2F2}" type="pres">
      <dgm:prSet presAssocID="{53E04489-A7DF-4408-8EC0-AA6AC44B4EE6}" presName="level3hierChild" presStyleCnt="0"/>
      <dgm:spPr/>
    </dgm:pt>
    <dgm:pt modelId="{0D71CFFE-31F5-4CB3-A841-1A5F78C868AD}" type="pres">
      <dgm:prSet presAssocID="{5C349639-3F40-4861-A860-BDCC0FCC5CFA}" presName="conn2-1" presStyleLbl="parChTrans1D3" presStyleIdx="3" presStyleCnt="4"/>
      <dgm:spPr/>
    </dgm:pt>
    <dgm:pt modelId="{BB95374C-095D-4654-9C2D-261955CCCF5E}" type="pres">
      <dgm:prSet presAssocID="{5C349639-3F40-4861-A860-BDCC0FCC5CFA}" presName="connTx" presStyleLbl="parChTrans1D3" presStyleIdx="3" presStyleCnt="4"/>
      <dgm:spPr/>
    </dgm:pt>
    <dgm:pt modelId="{F282862C-12F8-4B7E-B2CE-62CABD74228A}" type="pres">
      <dgm:prSet presAssocID="{2A0F5900-D057-40A6-9A8A-8D9BE6637174}" presName="root2" presStyleCnt="0"/>
      <dgm:spPr/>
    </dgm:pt>
    <dgm:pt modelId="{3353B24B-0894-439A-B765-48A1303D9FEA}" type="pres">
      <dgm:prSet presAssocID="{2A0F5900-D057-40A6-9A8A-8D9BE6637174}" presName="LevelTwoTextNode" presStyleLbl="node3" presStyleIdx="3" presStyleCnt="4">
        <dgm:presLayoutVars>
          <dgm:chPref val="3"/>
        </dgm:presLayoutVars>
      </dgm:prSet>
      <dgm:spPr/>
    </dgm:pt>
    <dgm:pt modelId="{09BC7C9A-6310-4494-916C-232DDCE20E68}" type="pres">
      <dgm:prSet presAssocID="{2A0F5900-D057-40A6-9A8A-8D9BE6637174}" presName="level3hierChild" presStyleCnt="0"/>
      <dgm:spPr/>
    </dgm:pt>
    <dgm:pt modelId="{D037DA4B-0777-4858-912C-4F1B7F45C09D}" type="pres">
      <dgm:prSet presAssocID="{5D9F2B79-611F-4BB4-A851-BD9EE70BCF62}" presName="conn2-1" presStyleLbl="parChTrans1D2" presStyleIdx="1" presStyleCnt="2"/>
      <dgm:spPr/>
    </dgm:pt>
    <dgm:pt modelId="{F79E4552-5B0D-4F37-890D-2B34E52F8239}" type="pres">
      <dgm:prSet presAssocID="{5D9F2B79-611F-4BB4-A851-BD9EE70BCF62}" presName="connTx" presStyleLbl="parChTrans1D2" presStyleIdx="1" presStyleCnt="2"/>
      <dgm:spPr/>
    </dgm:pt>
    <dgm:pt modelId="{6A65BBB6-2816-4C69-A581-B9BE6DBB412D}" type="pres">
      <dgm:prSet presAssocID="{7E3E82EE-CCA4-490C-92C0-7D00753828B5}" presName="root2" presStyleCnt="0"/>
      <dgm:spPr/>
    </dgm:pt>
    <dgm:pt modelId="{A32DE44F-510C-4F24-89B6-9A107120E928}" type="pres">
      <dgm:prSet presAssocID="{7E3E82EE-CCA4-490C-92C0-7D00753828B5}" presName="LevelTwoTextNode" presStyleLbl="node2" presStyleIdx="1" presStyleCnt="2">
        <dgm:presLayoutVars>
          <dgm:chPref val="3"/>
        </dgm:presLayoutVars>
      </dgm:prSet>
      <dgm:spPr/>
    </dgm:pt>
    <dgm:pt modelId="{67A779B6-C755-4D6A-977B-57F6CA1A7DE8}" type="pres">
      <dgm:prSet presAssocID="{7E3E82EE-CCA4-490C-92C0-7D00753828B5}" presName="level3hierChild" presStyleCnt="0"/>
      <dgm:spPr/>
    </dgm:pt>
  </dgm:ptLst>
  <dgm:cxnLst>
    <dgm:cxn modelId="{A3730102-F530-470E-BB69-585E2F29A9B2}" type="presOf" srcId="{588F1CF5-B386-4CEF-9910-7F61AD14BD57}" destId="{A441C643-2FB3-4251-B42D-932E8D613E25}" srcOrd="0" destOrd="0" presId="urn:microsoft.com/office/officeart/2005/8/layout/hierarchy2"/>
    <dgm:cxn modelId="{F20E2610-8D67-479D-AB5C-78160EB79331}" type="presOf" srcId="{2A0F5900-D057-40A6-9A8A-8D9BE6637174}" destId="{3353B24B-0894-439A-B765-48A1303D9FEA}" srcOrd="0" destOrd="0" presId="urn:microsoft.com/office/officeart/2005/8/layout/hierarchy2"/>
    <dgm:cxn modelId="{4FFEAD36-507A-4BD3-95D0-29800FA25DB9}" srcId="{588F1CF5-B386-4CEF-9910-7F61AD14BD57}" destId="{5DC1300B-8D7D-454D-9FC5-D7BFCC47C6B6}" srcOrd="0" destOrd="0" parTransId="{B161378D-57A0-4CF4-9687-18770C5090FE}" sibTransId="{11B82193-AAA0-4973-B872-70B17385E2EE}"/>
    <dgm:cxn modelId="{99A06860-AFBE-4461-9D88-5B6503646064}" type="presOf" srcId="{5DC1300B-8D7D-454D-9FC5-D7BFCC47C6B6}" destId="{D4F9A3D5-5FA7-48E5-B239-97D1F1FA719F}" srcOrd="0" destOrd="0" presId="urn:microsoft.com/office/officeart/2005/8/layout/hierarchy2"/>
    <dgm:cxn modelId="{4705AE62-08C6-478E-BAE4-DD51A4B5474B}" type="presOf" srcId="{04EA9B31-BC7C-48E4-8795-584F28E6C3B5}" destId="{30701302-985D-4C9D-9EDB-179F23AC41EA}" srcOrd="0" destOrd="0" presId="urn:microsoft.com/office/officeart/2005/8/layout/hierarchy2"/>
    <dgm:cxn modelId="{E6287246-1CFA-443F-A5A8-653726646004}" type="presOf" srcId="{0FEA5E40-E767-431E-A33B-FC4BCFE98090}" destId="{0CE4556E-323A-4FD3-A72D-4A22E0D2E71A}" srcOrd="0" destOrd="0" presId="urn:microsoft.com/office/officeart/2005/8/layout/hierarchy2"/>
    <dgm:cxn modelId="{FE510D4C-FFA3-4F9D-A6CB-643C251B8E4D}" type="presOf" srcId="{5D9F2B79-611F-4BB4-A851-BD9EE70BCF62}" destId="{D037DA4B-0777-4858-912C-4F1B7F45C09D}" srcOrd="0" destOrd="0" presId="urn:microsoft.com/office/officeart/2005/8/layout/hierarchy2"/>
    <dgm:cxn modelId="{58DDC575-751D-4D86-A356-AD2577AF145A}" srcId="{AEC35EDE-8521-41FB-A7B8-8F521FDC68B5}" destId="{0FEA5E40-E767-431E-A33B-FC4BCFE98090}" srcOrd="0" destOrd="0" parTransId="{68B0BEED-A358-4D9E-A7DF-F7FEC2DE3A0F}" sibTransId="{49581D95-0D2C-4319-9E1D-454E90F9162B}"/>
    <dgm:cxn modelId="{78BE7177-5DC7-4E09-B5F7-CC6DD1B9B71F}" type="presOf" srcId="{3DBEFC1F-88B1-423E-9C7B-A0682493C5CF}" destId="{E9CCF08B-77B3-4A67-9D0F-CB8AA9B2CA65}" srcOrd="0" destOrd="0" presId="urn:microsoft.com/office/officeart/2005/8/layout/hierarchy2"/>
    <dgm:cxn modelId="{032F777F-022F-48C1-913D-702C52D784A9}" type="presOf" srcId="{406AAB26-5829-4706-BAF3-008F98E9384E}" destId="{83454375-4009-4DC5-B4AA-5DDDDC46CB13}" srcOrd="0" destOrd="0" presId="urn:microsoft.com/office/officeart/2005/8/layout/hierarchy2"/>
    <dgm:cxn modelId="{5ECE8280-0941-46BB-BA52-C5798E230A8B}" type="presOf" srcId="{5D9F2B79-611F-4BB4-A851-BD9EE70BCF62}" destId="{F79E4552-5B0D-4F37-890D-2B34E52F8239}" srcOrd="1" destOrd="0" presId="urn:microsoft.com/office/officeart/2005/8/layout/hierarchy2"/>
    <dgm:cxn modelId="{7E649881-7096-4097-ACA2-1DEEED665E9F}" srcId="{0FEA5E40-E767-431E-A33B-FC4BCFE98090}" destId="{588F1CF5-B386-4CEF-9910-7F61AD14BD57}" srcOrd="0" destOrd="0" parTransId="{406AAB26-5829-4706-BAF3-008F98E9384E}" sibTransId="{D2C9E538-A58B-4FC1-8B35-6F49F30CFEDB}"/>
    <dgm:cxn modelId="{78BFD683-AC3A-441A-B1E8-F2C923CA578F}" srcId="{0FEA5E40-E767-431E-A33B-FC4BCFE98090}" destId="{7E3E82EE-CCA4-490C-92C0-7D00753828B5}" srcOrd="1" destOrd="0" parTransId="{5D9F2B79-611F-4BB4-A851-BD9EE70BCF62}" sibTransId="{5B0AA4C1-06A1-4FC2-A203-D7F59FF25CFC}"/>
    <dgm:cxn modelId="{CEC4FD88-4479-4DA6-BB09-A81E49A93017}" type="presOf" srcId="{5C349639-3F40-4861-A860-BDCC0FCC5CFA}" destId="{0D71CFFE-31F5-4CB3-A841-1A5F78C868AD}" srcOrd="0" destOrd="0" presId="urn:microsoft.com/office/officeart/2005/8/layout/hierarchy2"/>
    <dgm:cxn modelId="{15633A8A-3720-42B2-A499-7C8CAC8DF545}" type="presOf" srcId="{B161378D-57A0-4CF4-9687-18770C5090FE}" destId="{0326936C-611F-443F-85FD-F2495E591D6F}" srcOrd="0" destOrd="0" presId="urn:microsoft.com/office/officeart/2005/8/layout/hierarchy2"/>
    <dgm:cxn modelId="{9E63AA91-6BAE-4212-85A9-6B8DA845AA6F}" type="presOf" srcId="{53E04489-A7DF-4408-8EC0-AA6AC44B4EE6}" destId="{30411BF7-2F4D-42F9-BC1F-ECFCBA6810FC}" srcOrd="0" destOrd="0" presId="urn:microsoft.com/office/officeart/2005/8/layout/hierarchy2"/>
    <dgm:cxn modelId="{DF9E579D-2237-4DDC-943B-5C79196DBE49}" type="presOf" srcId="{B161378D-57A0-4CF4-9687-18770C5090FE}" destId="{D3AD24FC-92C0-405F-A4A9-9156167C5D6A}" srcOrd="1" destOrd="0" presId="urn:microsoft.com/office/officeart/2005/8/layout/hierarchy2"/>
    <dgm:cxn modelId="{4BC804AE-5103-4E4E-8E7C-9787E89C58FF}" type="presOf" srcId="{406AAB26-5829-4706-BAF3-008F98E9384E}" destId="{C5688CD0-87D4-4404-92E0-BADEDBE979E7}" srcOrd="1" destOrd="0" presId="urn:microsoft.com/office/officeart/2005/8/layout/hierarchy2"/>
    <dgm:cxn modelId="{B0419AB4-A3F5-42FA-8E9C-C41871A48F4B}" type="presOf" srcId="{04EA9B31-BC7C-48E4-8795-584F28E6C3B5}" destId="{91BE3035-CFC6-4FA2-889C-D8A0971FE587}" srcOrd="1" destOrd="0" presId="urn:microsoft.com/office/officeart/2005/8/layout/hierarchy2"/>
    <dgm:cxn modelId="{C6F92CB7-BC49-4B23-917F-5E4B85F037FA}" type="presOf" srcId="{5C349639-3F40-4861-A860-BDCC0FCC5CFA}" destId="{BB95374C-095D-4654-9C2D-261955CCCF5E}" srcOrd="1" destOrd="0" presId="urn:microsoft.com/office/officeart/2005/8/layout/hierarchy2"/>
    <dgm:cxn modelId="{B18CC0B9-B29B-4DFD-9C42-8B06DEC07AD3}" type="presOf" srcId="{B05EF454-CEFE-4A9B-A6B0-E878E38B8248}" destId="{5D975821-F46B-4E66-8CC7-F5F374A3F119}" srcOrd="0" destOrd="0" presId="urn:microsoft.com/office/officeart/2005/8/layout/hierarchy2"/>
    <dgm:cxn modelId="{BFC003CD-C2B8-4BFF-A0A8-B331D308753F}" type="presOf" srcId="{AEC35EDE-8521-41FB-A7B8-8F521FDC68B5}" destId="{777332EE-B5BD-4694-BC5A-C4DCEC02B30C}" srcOrd="0" destOrd="0" presId="urn:microsoft.com/office/officeart/2005/8/layout/hierarchy2"/>
    <dgm:cxn modelId="{40069ACE-3396-4AB7-A380-57DEAB37A8C2}" srcId="{588F1CF5-B386-4CEF-9910-7F61AD14BD57}" destId="{B05EF454-CEFE-4A9B-A6B0-E878E38B8248}" srcOrd="1" destOrd="0" parTransId="{04EA9B31-BC7C-48E4-8795-584F28E6C3B5}" sibTransId="{DC210B29-C830-4A96-87D4-936BB973B141}"/>
    <dgm:cxn modelId="{34E9E1D9-02E9-4801-A171-C66044AAB499}" srcId="{588F1CF5-B386-4CEF-9910-7F61AD14BD57}" destId="{53E04489-A7DF-4408-8EC0-AA6AC44B4EE6}" srcOrd="2" destOrd="0" parTransId="{3DBEFC1F-88B1-423E-9C7B-A0682493C5CF}" sibTransId="{6D19F422-FA28-462D-A5EC-30501ED9CC3E}"/>
    <dgm:cxn modelId="{044EBDDD-B310-495B-A53F-DDB4AE471F8F}" type="presOf" srcId="{7E3E82EE-CCA4-490C-92C0-7D00753828B5}" destId="{A32DE44F-510C-4F24-89B6-9A107120E928}" srcOrd="0" destOrd="0" presId="urn:microsoft.com/office/officeart/2005/8/layout/hierarchy2"/>
    <dgm:cxn modelId="{E32D5BE7-77A3-482A-835D-18594BED8475}" type="presOf" srcId="{3DBEFC1F-88B1-423E-9C7B-A0682493C5CF}" destId="{0A65280E-099E-4561-B1A4-3AB100698C63}" srcOrd="1" destOrd="0" presId="urn:microsoft.com/office/officeart/2005/8/layout/hierarchy2"/>
    <dgm:cxn modelId="{688E0AFC-32B7-4102-9E33-8476F286D1F9}" srcId="{588F1CF5-B386-4CEF-9910-7F61AD14BD57}" destId="{2A0F5900-D057-40A6-9A8A-8D9BE6637174}" srcOrd="3" destOrd="0" parTransId="{5C349639-3F40-4861-A860-BDCC0FCC5CFA}" sibTransId="{E0B639A2-E7FD-42AF-A04D-84AFA4C1B0C4}"/>
    <dgm:cxn modelId="{954DE084-C176-491C-BD07-3A29EA094FC7}" type="presParOf" srcId="{777332EE-B5BD-4694-BC5A-C4DCEC02B30C}" destId="{ED342F1F-0731-4350-A850-33240FD7DB87}" srcOrd="0" destOrd="0" presId="urn:microsoft.com/office/officeart/2005/8/layout/hierarchy2"/>
    <dgm:cxn modelId="{15F62968-CE75-469A-ADA2-64A29EDE4A1E}" type="presParOf" srcId="{ED342F1F-0731-4350-A850-33240FD7DB87}" destId="{0CE4556E-323A-4FD3-A72D-4A22E0D2E71A}" srcOrd="0" destOrd="0" presId="urn:microsoft.com/office/officeart/2005/8/layout/hierarchy2"/>
    <dgm:cxn modelId="{3659B8C7-7E8C-43F1-9BAA-D40D23391B1A}" type="presParOf" srcId="{ED342F1F-0731-4350-A850-33240FD7DB87}" destId="{DFF3EA37-6FDE-4C94-8D38-60D0910F9C51}" srcOrd="1" destOrd="0" presId="urn:microsoft.com/office/officeart/2005/8/layout/hierarchy2"/>
    <dgm:cxn modelId="{2E08DC85-6B16-4C9F-8BC8-D2E9D90C3644}" type="presParOf" srcId="{DFF3EA37-6FDE-4C94-8D38-60D0910F9C51}" destId="{83454375-4009-4DC5-B4AA-5DDDDC46CB13}" srcOrd="0" destOrd="0" presId="urn:microsoft.com/office/officeart/2005/8/layout/hierarchy2"/>
    <dgm:cxn modelId="{F889FCC1-42FF-4A9B-87E2-CECD44E7BD6D}" type="presParOf" srcId="{83454375-4009-4DC5-B4AA-5DDDDC46CB13}" destId="{C5688CD0-87D4-4404-92E0-BADEDBE979E7}" srcOrd="0" destOrd="0" presId="urn:microsoft.com/office/officeart/2005/8/layout/hierarchy2"/>
    <dgm:cxn modelId="{4E76A8B5-007A-4BE9-BF73-F8735A23C892}" type="presParOf" srcId="{DFF3EA37-6FDE-4C94-8D38-60D0910F9C51}" destId="{F5F4D4D9-6271-4A59-9DB5-7A8C50FDC0FC}" srcOrd="1" destOrd="0" presId="urn:microsoft.com/office/officeart/2005/8/layout/hierarchy2"/>
    <dgm:cxn modelId="{56C5562B-311D-4DBB-AA33-B1612F038D99}" type="presParOf" srcId="{F5F4D4D9-6271-4A59-9DB5-7A8C50FDC0FC}" destId="{A441C643-2FB3-4251-B42D-932E8D613E25}" srcOrd="0" destOrd="0" presId="urn:microsoft.com/office/officeart/2005/8/layout/hierarchy2"/>
    <dgm:cxn modelId="{109DF804-9E15-43AE-ACA5-B7EE162D6C0D}" type="presParOf" srcId="{F5F4D4D9-6271-4A59-9DB5-7A8C50FDC0FC}" destId="{18919A79-3BB9-492F-A8AF-073FB17B65A3}" srcOrd="1" destOrd="0" presId="urn:microsoft.com/office/officeart/2005/8/layout/hierarchy2"/>
    <dgm:cxn modelId="{488F3561-CBB5-470D-B035-A2F7E701E7D4}" type="presParOf" srcId="{18919A79-3BB9-492F-A8AF-073FB17B65A3}" destId="{0326936C-611F-443F-85FD-F2495E591D6F}" srcOrd="0" destOrd="0" presId="urn:microsoft.com/office/officeart/2005/8/layout/hierarchy2"/>
    <dgm:cxn modelId="{4EE33D6B-AAEE-4CAF-AC9C-55612C039273}" type="presParOf" srcId="{0326936C-611F-443F-85FD-F2495E591D6F}" destId="{D3AD24FC-92C0-405F-A4A9-9156167C5D6A}" srcOrd="0" destOrd="0" presId="urn:microsoft.com/office/officeart/2005/8/layout/hierarchy2"/>
    <dgm:cxn modelId="{36E1AB58-A436-41B5-9BDF-2536284FFF70}" type="presParOf" srcId="{18919A79-3BB9-492F-A8AF-073FB17B65A3}" destId="{6C3CAA52-F5A2-49B9-AAD0-61744E7B434E}" srcOrd="1" destOrd="0" presId="urn:microsoft.com/office/officeart/2005/8/layout/hierarchy2"/>
    <dgm:cxn modelId="{37A47D69-F173-4969-83F5-36AB5FD4CD4E}" type="presParOf" srcId="{6C3CAA52-F5A2-49B9-AAD0-61744E7B434E}" destId="{D4F9A3D5-5FA7-48E5-B239-97D1F1FA719F}" srcOrd="0" destOrd="0" presId="urn:microsoft.com/office/officeart/2005/8/layout/hierarchy2"/>
    <dgm:cxn modelId="{BC096A89-927F-4B04-94CC-E3B2CAA56D1F}" type="presParOf" srcId="{6C3CAA52-F5A2-49B9-AAD0-61744E7B434E}" destId="{A2F6E067-ECCF-44BE-B11B-D1F8E7835F3B}" srcOrd="1" destOrd="0" presId="urn:microsoft.com/office/officeart/2005/8/layout/hierarchy2"/>
    <dgm:cxn modelId="{39AE4391-09F5-48AE-A8CB-92A1A5FF638C}" type="presParOf" srcId="{18919A79-3BB9-492F-A8AF-073FB17B65A3}" destId="{30701302-985D-4C9D-9EDB-179F23AC41EA}" srcOrd="2" destOrd="0" presId="urn:microsoft.com/office/officeart/2005/8/layout/hierarchy2"/>
    <dgm:cxn modelId="{17E3A488-05AD-4D7D-AEB2-3D1EE0BC005D}" type="presParOf" srcId="{30701302-985D-4C9D-9EDB-179F23AC41EA}" destId="{91BE3035-CFC6-4FA2-889C-D8A0971FE587}" srcOrd="0" destOrd="0" presId="urn:microsoft.com/office/officeart/2005/8/layout/hierarchy2"/>
    <dgm:cxn modelId="{75BEE358-5E24-4AFE-9A66-29A7F66FBAC9}" type="presParOf" srcId="{18919A79-3BB9-492F-A8AF-073FB17B65A3}" destId="{AA6516B5-9F55-4F41-B239-799D6522E817}" srcOrd="3" destOrd="0" presId="urn:microsoft.com/office/officeart/2005/8/layout/hierarchy2"/>
    <dgm:cxn modelId="{AFDACF7D-F561-4E2D-9912-68EA3E7B1764}" type="presParOf" srcId="{AA6516B5-9F55-4F41-B239-799D6522E817}" destId="{5D975821-F46B-4E66-8CC7-F5F374A3F119}" srcOrd="0" destOrd="0" presId="urn:microsoft.com/office/officeart/2005/8/layout/hierarchy2"/>
    <dgm:cxn modelId="{524B01A7-C18E-4069-AC61-83ABA739FA3D}" type="presParOf" srcId="{AA6516B5-9F55-4F41-B239-799D6522E817}" destId="{53DC4E43-1F6C-4B2F-9D4D-E95DA6C244A2}" srcOrd="1" destOrd="0" presId="urn:microsoft.com/office/officeart/2005/8/layout/hierarchy2"/>
    <dgm:cxn modelId="{6E02451B-4E17-4816-AB54-CB442DB18E88}" type="presParOf" srcId="{18919A79-3BB9-492F-A8AF-073FB17B65A3}" destId="{E9CCF08B-77B3-4A67-9D0F-CB8AA9B2CA65}" srcOrd="4" destOrd="0" presId="urn:microsoft.com/office/officeart/2005/8/layout/hierarchy2"/>
    <dgm:cxn modelId="{3214196D-33B1-4AC2-974E-232686BF0AF6}" type="presParOf" srcId="{E9CCF08B-77B3-4A67-9D0F-CB8AA9B2CA65}" destId="{0A65280E-099E-4561-B1A4-3AB100698C63}" srcOrd="0" destOrd="0" presId="urn:microsoft.com/office/officeart/2005/8/layout/hierarchy2"/>
    <dgm:cxn modelId="{6A24245A-46C5-465F-9F00-CE5E56B58EE2}" type="presParOf" srcId="{18919A79-3BB9-492F-A8AF-073FB17B65A3}" destId="{39F17703-DA9E-48FD-A219-C317C7AA63AA}" srcOrd="5" destOrd="0" presId="urn:microsoft.com/office/officeart/2005/8/layout/hierarchy2"/>
    <dgm:cxn modelId="{5379EC60-CE18-415F-9D8F-CDAC280B1ED3}" type="presParOf" srcId="{39F17703-DA9E-48FD-A219-C317C7AA63AA}" destId="{30411BF7-2F4D-42F9-BC1F-ECFCBA6810FC}" srcOrd="0" destOrd="0" presId="urn:microsoft.com/office/officeart/2005/8/layout/hierarchy2"/>
    <dgm:cxn modelId="{78713C81-173D-4C8E-9C04-D17D2A74E323}" type="presParOf" srcId="{39F17703-DA9E-48FD-A219-C317C7AA63AA}" destId="{65D3234B-4956-4A99-9C56-68E4B349D2F2}" srcOrd="1" destOrd="0" presId="urn:microsoft.com/office/officeart/2005/8/layout/hierarchy2"/>
    <dgm:cxn modelId="{7DABBF06-3051-463D-8E15-07FD32686210}" type="presParOf" srcId="{18919A79-3BB9-492F-A8AF-073FB17B65A3}" destId="{0D71CFFE-31F5-4CB3-A841-1A5F78C868AD}" srcOrd="6" destOrd="0" presId="urn:microsoft.com/office/officeart/2005/8/layout/hierarchy2"/>
    <dgm:cxn modelId="{8B5514E4-6417-41E9-A02E-C313ECB68BAA}" type="presParOf" srcId="{0D71CFFE-31F5-4CB3-A841-1A5F78C868AD}" destId="{BB95374C-095D-4654-9C2D-261955CCCF5E}" srcOrd="0" destOrd="0" presId="urn:microsoft.com/office/officeart/2005/8/layout/hierarchy2"/>
    <dgm:cxn modelId="{980005C5-8FB0-4F3E-80BA-A73AAE569DCA}" type="presParOf" srcId="{18919A79-3BB9-492F-A8AF-073FB17B65A3}" destId="{F282862C-12F8-4B7E-B2CE-62CABD74228A}" srcOrd="7" destOrd="0" presId="urn:microsoft.com/office/officeart/2005/8/layout/hierarchy2"/>
    <dgm:cxn modelId="{E61F91E2-BBCF-4FE6-9FC5-41E61311E930}" type="presParOf" srcId="{F282862C-12F8-4B7E-B2CE-62CABD74228A}" destId="{3353B24B-0894-439A-B765-48A1303D9FEA}" srcOrd="0" destOrd="0" presId="urn:microsoft.com/office/officeart/2005/8/layout/hierarchy2"/>
    <dgm:cxn modelId="{4CF8D5DD-E958-437C-96DD-F5E446D3CB7C}" type="presParOf" srcId="{F282862C-12F8-4B7E-B2CE-62CABD74228A}" destId="{09BC7C9A-6310-4494-916C-232DDCE20E68}" srcOrd="1" destOrd="0" presId="urn:microsoft.com/office/officeart/2005/8/layout/hierarchy2"/>
    <dgm:cxn modelId="{3C9695EC-CF92-4015-9061-4E80BACC0F6C}" type="presParOf" srcId="{DFF3EA37-6FDE-4C94-8D38-60D0910F9C51}" destId="{D037DA4B-0777-4858-912C-4F1B7F45C09D}" srcOrd="2" destOrd="0" presId="urn:microsoft.com/office/officeart/2005/8/layout/hierarchy2"/>
    <dgm:cxn modelId="{6A5D9AD2-2FDA-44CC-8D91-64C1F3CD198F}" type="presParOf" srcId="{D037DA4B-0777-4858-912C-4F1B7F45C09D}" destId="{F79E4552-5B0D-4F37-890D-2B34E52F8239}" srcOrd="0" destOrd="0" presId="urn:microsoft.com/office/officeart/2005/8/layout/hierarchy2"/>
    <dgm:cxn modelId="{9D185B9A-23C3-4069-AFBC-4C26CE6DAA3E}" type="presParOf" srcId="{DFF3EA37-6FDE-4C94-8D38-60D0910F9C51}" destId="{6A65BBB6-2816-4C69-A581-B9BE6DBB412D}" srcOrd="3" destOrd="0" presId="urn:microsoft.com/office/officeart/2005/8/layout/hierarchy2"/>
    <dgm:cxn modelId="{2C1384FA-194F-41D9-A5CE-3919EC8484B9}" type="presParOf" srcId="{6A65BBB6-2816-4C69-A581-B9BE6DBB412D}" destId="{A32DE44F-510C-4F24-89B6-9A107120E928}" srcOrd="0" destOrd="0" presId="urn:microsoft.com/office/officeart/2005/8/layout/hierarchy2"/>
    <dgm:cxn modelId="{8BAA3715-6C8B-4065-AEA7-7ADA60273DE3}" type="presParOf" srcId="{6A65BBB6-2816-4C69-A581-B9BE6DBB412D}" destId="{67A779B6-C755-4D6A-977B-57F6CA1A7DE8}"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F6B50ED-4BB4-4B3C-95B4-811941C1B807}" type="doc">
      <dgm:prSet loTypeId="urn:microsoft.com/office/officeart/2018/2/layout/IconLabelDescriptionList" loCatId="icon" qsTypeId="urn:microsoft.com/office/officeart/2005/8/quickstyle/simple4" qsCatId="simple" csTypeId="urn:microsoft.com/office/officeart/2018/5/colors/Iconchunking_neutralbg_accent2_2" csCatId="accent2" phldr="1"/>
      <dgm:spPr/>
      <dgm:t>
        <a:bodyPr/>
        <a:lstStyle/>
        <a:p>
          <a:endParaRPr lang="en-US"/>
        </a:p>
      </dgm:t>
    </dgm:pt>
    <dgm:pt modelId="{A599305E-2E1F-4732-A610-AF1C75AD1F2A}">
      <dgm:prSet/>
      <dgm:spPr/>
      <dgm:t>
        <a:bodyPr/>
        <a:lstStyle/>
        <a:p>
          <a:pPr>
            <a:lnSpc>
              <a:spcPct val="100000"/>
            </a:lnSpc>
            <a:defRPr b="1"/>
          </a:pPr>
          <a:r>
            <a:rPr lang="en-US"/>
            <a:t>More stringent</a:t>
          </a:r>
        </a:p>
      </dgm:t>
    </dgm:pt>
    <dgm:pt modelId="{1F50E24D-79E5-4853-8E37-F7B9653F5C84}" type="parTrans" cxnId="{56AFF556-F746-45A4-8613-C909D84C2CEC}">
      <dgm:prSet/>
      <dgm:spPr/>
      <dgm:t>
        <a:bodyPr/>
        <a:lstStyle/>
        <a:p>
          <a:endParaRPr lang="en-US"/>
        </a:p>
      </dgm:t>
    </dgm:pt>
    <dgm:pt modelId="{344D8822-A260-4376-BEF6-C45A49F3A1A0}" type="sibTrans" cxnId="{56AFF556-F746-45A4-8613-C909D84C2CEC}">
      <dgm:prSet/>
      <dgm:spPr/>
      <dgm:t>
        <a:bodyPr/>
        <a:lstStyle/>
        <a:p>
          <a:endParaRPr lang="en-US"/>
        </a:p>
      </dgm:t>
    </dgm:pt>
    <dgm:pt modelId="{E3D46502-B369-4E05-B0B2-4291D495A6AA}">
      <dgm:prSet/>
      <dgm:spPr/>
      <dgm:t>
        <a:bodyPr/>
        <a:lstStyle/>
        <a:p>
          <a:pPr>
            <a:lnSpc>
              <a:spcPct val="100000"/>
            </a:lnSpc>
          </a:pPr>
          <a:r>
            <a:rPr lang="en-US"/>
            <a:t>SQG re-notification</a:t>
          </a:r>
        </a:p>
      </dgm:t>
    </dgm:pt>
    <dgm:pt modelId="{20DDDB19-7A2D-42AF-8766-10F81BA7B260}" type="parTrans" cxnId="{D65D8DDA-397B-45A6-8C62-94D3A83BFF3A}">
      <dgm:prSet/>
      <dgm:spPr/>
      <dgm:t>
        <a:bodyPr/>
        <a:lstStyle/>
        <a:p>
          <a:endParaRPr lang="en-US"/>
        </a:p>
      </dgm:t>
    </dgm:pt>
    <dgm:pt modelId="{070C785F-2060-4974-ABA8-8ED9671E07C6}" type="sibTrans" cxnId="{D65D8DDA-397B-45A6-8C62-94D3A83BFF3A}">
      <dgm:prSet/>
      <dgm:spPr/>
      <dgm:t>
        <a:bodyPr/>
        <a:lstStyle/>
        <a:p>
          <a:endParaRPr lang="en-US"/>
        </a:p>
      </dgm:t>
    </dgm:pt>
    <dgm:pt modelId="{40701049-A1E1-4774-B2FF-932AC71A8930}">
      <dgm:prSet/>
      <dgm:spPr/>
      <dgm:t>
        <a:bodyPr/>
        <a:lstStyle/>
        <a:p>
          <a:pPr>
            <a:lnSpc>
              <a:spcPct val="100000"/>
            </a:lnSpc>
          </a:pPr>
          <a:r>
            <a:rPr lang="en-US"/>
            <a:t>Identifying hazards and labeling</a:t>
          </a:r>
        </a:p>
      </dgm:t>
    </dgm:pt>
    <dgm:pt modelId="{C9057BFD-7A6C-42EB-98F1-3A7BFACCC62A}" type="parTrans" cxnId="{51C55DEF-3481-41F9-8ED3-79B17D0468F4}">
      <dgm:prSet/>
      <dgm:spPr/>
      <dgm:t>
        <a:bodyPr/>
        <a:lstStyle/>
        <a:p>
          <a:endParaRPr lang="en-US"/>
        </a:p>
      </dgm:t>
    </dgm:pt>
    <dgm:pt modelId="{62F2FE2D-FD44-4B3A-B3C3-C36F891CE67A}" type="sibTrans" cxnId="{51C55DEF-3481-41F9-8ED3-79B17D0468F4}">
      <dgm:prSet/>
      <dgm:spPr/>
      <dgm:t>
        <a:bodyPr/>
        <a:lstStyle/>
        <a:p>
          <a:endParaRPr lang="en-US"/>
        </a:p>
      </dgm:t>
    </dgm:pt>
    <dgm:pt modelId="{78A10C3F-B9B4-4466-8FBE-063E3A07E77C}">
      <dgm:prSet/>
      <dgm:spPr/>
      <dgm:t>
        <a:bodyPr/>
        <a:lstStyle/>
        <a:p>
          <a:pPr>
            <a:lnSpc>
              <a:spcPct val="100000"/>
            </a:lnSpc>
          </a:pPr>
          <a:r>
            <a:rPr lang="en-US"/>
            <a:t>Notification of closure</a:t>
          </a:r>
        </a:p>
      </dgm:t>
    </dgm:pt>
    <dgm:pt modelId="{573357F6-C4D4-4C89-8569-C9B659E63FEE}" type="parTrans" cxnId="{3298384C-AB30-4713-8DAE-860211F7AD6C}">
      <dgm:prSet/>
      <dgm:spPr/>
      <dgm:t>
        <a:bodyPr/>
        <a:lstStyle/>
        <a:p>
          <a:endParaRPr lang="en-US"/>
        </a:p>
      </dgm:t>
    </dgm:pt>
    <dgm:pt modelId="{6DB985B4-9B40-472C-9B0F-236398E02A3F}" type="sibTrans" cxnId="{3298384C-AB30-4713-8DAE-860211F7AD6C}">
      <dgm:prSet/>
      <dgm:spPr/>
      <dgm:t>
        <a:bodyPr/>
        <a:lstStyle/>
        <a:p>
          <a:endParaRPr lang="en-US"/>
        </a:p>
      </dgm:t>
    </dgm:pt>
    <dgm:pt modelId="{F2288D4F-7A82-4344-B0F8-41F93B87D2FB}">
      <dgm:prSet/>
      <dgm:spPr/>
      <dgm:t>
        <a:bodyPr/>
        <a:lstStyle/>
        <a:p>
          <a:pPr>
            <a:lnSpc>
              <a:spcPct val="100000"/>
            </a:lnSpc>
          </a:pPr>
          <a:r>
            <a:rPr lang="en-US"/>
            <a:t>Biennial reporting for whole year, not just months was an LQG</a:t>
          </a:r>
        </a:p>
      </dgm:t>
    </dgm:pt>
    <dgm:pt modelId="{DCC34A08-3C15-4712-B71D-2AA5C8160315}" type="parTrans" cxnId="{B551F678-843C-4702-9093-C18DF3803A07}">
      <dgm:prSet/>
      <dgm:spPr/>
      <dgm:t>
        <a:bodyPr/>
        <a:lstStyle/>
        <a:p>
          <a:endParaRPr lang="en-US"/>
        </a:p>
      </dgm:t>
    </dgm:pt>
    <dgm:pt modelId="{8BC5A3CE-2FA2-4ABF-801C-0E16097CE4EE}" type="sibTrans" cxnId="{B551F678-843C-4702-9093-C18DF3803A07}">
      <dgm:prSet/>
      <dgm:spPr/>
      <dgm:t>
        <a:bodyPr/>
        <a:lstStyle/>
        <a:p>
          <a:endParaRPr lang="en-US"/>
        </a:p>
      </dgm:t>
    </dgm:pt>
    <dgm:pt modelId="{BCCBC5F5-5A8B-4458-9F4F-1B5D6227C1D9}">
      <dgm:prSet/>
      <dgm:spPr/>
      <dgm:t>
        <a:bodyPr/>
        <a:lstStyle/>
        <a:p>
          <a:pPr>
            <a:lnSpc>
              <a:spcPct val="100000"/>
            </a:lnSpc>
          </a:pPr>
          <a:r>
            <a:rPr lang="en-US"/>
            <a:t>Biennial reporting for recyclers who don’t store prior to recycling</a:t>
          </a:r>
        </a:p>
      </dgm:t>
    </dgm:pt>
    <dgm:pt modelId="{B830416A-3A67-4F6B-93E2-13BFFA57352E}" type="parTrans" cxnId="{4E14438B-30A4-4622-9533-EE30FEDA41E4}">
      <dgm:prSet/>
      <dgm:spPr/>
      <dgm:t>
        <a:bodyPr/>
        <a:lstStyle/>
        <a:p>
          <a:endParaRPr lang="en-US"/>
        </a:p>
      </dgm:t>
    </dgm:pt>
    <dgm:pt modelId="{27A59273-C6A9-43E0-83FE-DFF663017EFD}" type="sibTrans" cxnId="{4E14438B-30A4-4622-9533-EE30FEDA41E4}">
      <dgm:prSet/>
      <dgm:spPr/>
      <dgm:t>
        <a:bodyPr/>
        <a:lstStyle/>
        <a:p>
          <a:endParaRPr lang="en-US"/>
        </a:p>
      </dgm:t>
    </dgm:pt>
    <dgm:pt modelId="{38BBA94F-AE65-4161-AE68-0386ACFAAD66}">
      <dgm:prSet/>
      <dgm:spPr/>
      <dgm:t>
        <a:bodyPr/>
        <a:lstStyle/>
        <a:p>
          <a:pPr>
            <a:lnSpc>
              <a:spcPct val="100000"/>
            </a:lnSpc>
          </a:pPr>
          <a:r>
            <a:rPr lang="en-US"/>
            <a:t>Quick reference guide for contingency plans</a:t>
          </a:r>
        </a:p>
      </dgm:t>
    </dgm:pt>
    <dgm:pt modelId="{19A4103B-DA57-4455-85A1-2B28660DFC0C}" type="parTrans" cxnId="{E6274DA8-AAD3-4A61-BCB6-581F0A70A90E}">
      <dgm:prSet/>
      <dgm:spPr/>
      <dgm:t>
        <a:bodyPr/>
        <a:lstStyle/>
        <a:p>
          <a:endParaRPr lang="en-US"/>
        </a:p>
      </dgm:t>
    </dgm:pt>
    <dgm:pt modelId="{0B0BBE5C-AA37-488E-A8CE-929355F8A724}" type="sibTrans" cxnId="{E6274DA8-AAD3-4A61-BCB6-581F0A70A90E}">
      <dgm:prSet/>
      <dgm:spPr/>
      <dgm:t>
        <a:bodyPr/>
        <a:lstStyle/>
        <a:p>
          <a:endParaRPr lang="en-US"/>
        </a:p>
      </dgm:t>
    </dgm:pt>
    <dgm:pt modelId="{E84548E1-9B88-41F7-B19F-F19876314C06}">
      <dgm:prSet/>
      <dgm:spPr/>
      <dgm:t>
        <a:bodyPr/>
        <a:lstStyle/>
        <a:p>
          <a:pPr>
            <a:lnSpc>
              <a:spcPct val="100000"/>
            </a:lnSpc>
            <a:defRPr b="1"/>
          </a:pPr>
          <a:r>
            <a:rPr lang="en-US"/>
            <a:t>Less Stringent</a:t>
          </a:r>
        </a:p>
      </dgm:t>
    </dgm:pt>
    <dgm:pt modelId="{F2FBBF05-7D07-4A6F-BA45-C88AD1ED1BE1}" type="parTrans" cxnId="{17E982DF-0878-40F0-A342-125A9A6FF3A9}">
      <dgm:prSet/>
      <dgm:spPr/>
      <dgm:t>
        <a:bodyPr/>
        <a:lstStyle/>
        <a:p>
          <a:endParaRPr lang="en-US"/>
        </a:p>
      </dgm:t>
    </dgm:pt>
    <dgm:pt modelId="{C909AC75-5392-463C-8C7F-FDE13DD31173}" type="sibTrans" cxnId="{17E982DF-0878-40F0-A342-125A9A6FF3A9}">
      <dgm:prSet/>
      <dgm:spPr/>
      <dgm:t>
        <a:bodyPr/>
        <a:lstStyle/>
        <a:p>
          <a:endParaRPr lang="en-US"/>
        </a:p>
      </dgm:t>
    </dgm:pt>
    <dgm:pt modelId="{154D4E24-A642-4628-B408-DC1A764F7294}">
      <dgm:prSet/>
      <dgm:spPr/>
      <dgm:t>
        <a:bodyPr/>
        <a:lstStyle/>
        <a:p>
          <a:pPr>
            <a:lnSpc>
              <a:spcPct val="100000"/>
            </a:lnSpc>
          </a:pPr>
          <a:r>
            <a:rPr lang="en-US"/>
            <a:t>VSQG consolidation</a:t>
          </a:r>
        </a:p>
      </dgm:t>
    </dgm:pt>
    <dgm:pt modelId="{AC865DC8-E4AB-425A-93EC-F111F4993F84}" type="parTrans" cxnId="{1E34686B-CFBE-49C0-804F-4654520FD96C}">
      <dgm:prSet/>
      <dgm:spPr/>
      <dgm:t>
        <a:bodyPr/>
        <a:lstStyle/>
        <a:p>
          <a:endParaRPr lang="en-US"/>
        </a:p>
      </dgm:t>
    </dgm:pt>
    <dgm:pt modelId="{EF2AB630-7752-47DE-87AE-0E6EDEA84D6D}" type="sibTrans" cxnId="{1E34686B-CFBE-49C0-804F-4654520FD96C}">
      <dgm:prSet/>
      <dgm:spPr/>
      <dgm:t>
        <a:bodyPr/>
        <a:lstStyle/>
        <a:p>
          <a:endParaRPr lang="en-US"/>
        </a:p>
      </dgm:t>
    </dgm:pt>
    <dgm:pt modelId="{5D00D6F7-F988-423D-AF14-23DE1D2A412D}">
      <dgm:prSet/>
      <dgm:spPr/>
      <dgm:t>
        <a:bodyPr/>
        <a:lstStyle/>
        <a:p>
          <a:pPr>
            <a:lnSpc>
              <a:spcPct val="100000"/>
            </a:lnSpc>
          </a:pPr>
          <a:r>
            <a:rPr lang="en-US"/>
            <a:t>Episodic generation</a:t>
          </a:r>
        </a:p>
      </dgm:t>
    </dgm:pt>
    <dgm:pt modelId="{746F6DB4-2177-401D-BEBB-EA2364E92D88}" type="parTrans" cxnId="{2BEBC924-88BA-4AC7-8F72-CF0443C88A92}">
      <dgm:prSet/>
      <dgm:spPr/>
      <dgm:t>
        <a:bodyPr/>
        <a:lstStyle/>
        <a:p>
          <a:endParaRPr lang="en-US"/>
        </a:p>
      </dgm:t>
    </dgm:pt>
    <dgm:pt modelId="{C1D40637-8C3C-4116-A223-2ADB233D3DE6}" type="sibTrans" cxnId="{2BEBC924-88BA-4AC7-8F72-CF0443C88A92}">
      <dgm:prSet/>
      <dgm:spPr/>
      <dgm:t>
        <a:bodyPr/>
        <a:lstStyle/>
        <a:p>
          <a:endParaRPr lang="en-US"/>
        </a:p>
      </dgm:t>
    </dgm:pt>
    <dgm:pt modelId="{69720825-B98A-43BC-8A59-EAFBEB2BE5A1}">
      <dgm:prSet/>
      <dgm:spPr/>
      <dgm:t>
        <a:bodyPr/>
        <a:lstStyle/>
        <a:p>
          <a:pPr>
            <a:lnSpc>
              <a:spcPct val="100000"/>
            </a:lnSpc>
          </a:pPr>
          <a:r>
            <a:rPr lang="en-US"/>
            <a:t>Waiver from 50-foot rule</a:t>
          </a:r>
        </a:p>
      </dgm:t>
    </dgm:pt>
    <dgm:pt modelId="{691F5E36-D261-4D6E-8A3B-1AC8A303CB8D}" type="parTrans" cxnId="{ED46A372-AE1A-4A64-962E-B79ADEA8CBB8}">
      <dgm:prSet/>
      <dgm:spPr/>
      <dgm:t>
        <a:bodyPr/>
        <a:lstStyle/>
        <a:p>
          <a:endParaRPr lang="en-US"/>
        </a:p>
      </dgm:t>
    </dgm:pt>
    <dgm:pt modelId="{91348D24-44EF-487E-936F-C8452AD47652}" type="sibTrans" cxnId="{ED46A372-AE1A-4A64-962E-B79ADEA8CBB8}">
      <dgm:prSet/>
      <dgm:spPr/>
      <dgm:t>
        <a:bodyPr/>
        <a:lstStyle/>
        <a:p>
          <a:endParaRPr lang="en-US"/>
        </a:p>
      </dgm:t>
    </dgm:pt>
    <dgm:pt modelId="{369A37D2-A50B-4460-AC76-864A23526E2A}" type="pres">
      <dgm:prSet presAssocID="{CF6B50ED-4BB4-4B3C-95B4-811941C1B807}" presName="root" presStyleCnt="0">
        <dgm:presLayoutVars>
          <dgm:dir/>
          <dgm:resizeHandles val="exact"/>
        </dgm:presLayoutVars>
      </dgm:prSet>
      <dgm:spPr/>
    </dgm:pt>
    <dgm:pt modelId="{791500DE-336E-48CF-B2E6-7558F2FBD47D}" type="pres">
      <dgm:prSet presAssocID="{A599305E-2E1F-4732-A610-AF1C75AD1F2A}" presName="compNode" presStyleCnt="0"/>
      <dgm:spPr/>
    </dgm:pt>
    <dgm:pt modelId="{B2477662-82FA-42D8-BEAC-FD97A8CF97C4}" type="pres">
      <dgm:prSet presAssocID="{A599305E-2E1F-4732-A610-AF1C75AD1F2A}"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eacher"/>
        </a:ext>
      </dgm:extLst>
    </dgm:pt>
    <dgm:pt modelId="{5552F985-D38C-465D-B108-E3E525D261B9}" type="pres">
      <dgm:prSet presAssocID="{A599305E-2E1F-4732-A610-AF1C75AD1F2A}" presName="iconSpace" presStyleCnt="0"/>
      <dgm:spPr/>
    </dgm:pt>
    <dgm:pt modelId="{720AC641-ED65-4209-9B54-CBAEBFE0F75E}" type="pres">
      <dgm:prSet presAssocID="{A599305E-2E1F-4732-A610-AF1C75AD1F2A}" presName="parTx" presStyleLbl="revTx" presStyleIdx="0" presStyleCnt="4">
        <dgm:presLayoutVars>
          <dgm:chMax val="0"/>
          <dgm:chPref val="0"/>
        </dgm:presLayoutVars>
      </dgm:prSet>
      <dgm:spPr/>
    </dgm:pt>
    <dgm:pt modelId="{64C23A81-3D71-42EB-ADF2-FB46355FC774}" type="pres">
      <dgm:prSet presAssocID="{A599305E-2E1F-4732-A610-AF1C75AD1F2A}" presName="txSpace" presStyleCnt="0"/>
      <dgm:spPr/>
    </dgm:pt>
    <dgm:pt modelId="{EF04EB89-1A57-40F9-A7E0-119FC1315756}" type="pres">
      <dgm:prSet presAssocID="{A599305E-2E1F-4732-A610-AF1C75AD1F2A}" presName="desTx" presStyleLbl="revTx" presStyleIdx="1" presStyleCnt="4">
        <dgm:presLayoutVars/>
      </dgm:prSet>
      <dgm:spPr/>
    </dgm:pt>
    <dgm:pt modelId="{49E8A286-E289-46CB-9F07-CD34773B0931}" type="pres">
      <dgm:prSet presAssocID="{344D8822-A260-4376-BEF6-C45A49F3A1A0}" presName="sibTrans" presStyleCnt="0"/>
      <dgm:spPr/>
    </dgm:pt>
    <dgm:pt modelId="{A7FA3310-F66D-427B-A92E-D2A1E1A7B0C7}" type="pres">
      <dgm:prSet presAssocID="{E84548E1-9B88-41F7-B19F-F19876314C06}" presName="compNode" presStyleCnt="0"/>
      <dgm:spPr/>
    </dgm:pt>
    <dgm:pt modelId="{B5982F39-254B-49CC-A857-022D6E0571A7}" type="pres">
      <dgm:prSet presAssocID="{E84548E1-9B88-41F7-B19F-F19876314C06}"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Walk"/>
        </a:ext>
      </dgm:extLst>
    </dgm:pt>
    <dgm:pt modelId="{FE808E7D-752B-441C-9F0C-129967505036}" type="pres">
      <dgm:prSet presAssocID="{E84548E1-9B88-41F7-B19F-F19876314C06}" presName="iconSpace" presStyleCnt="0"/>
      <dgm:spPr/>
    </dgm:pt>
    <dgm:pt modelId="{AC84D65E-3280-492E-9CA4-5FD2C24BCA0F}" type="pres">
      <dgm:prSet presAssocID="{E84548E1-9B88-41F7-B19F-F19876314C06}" presName="parTx" presStyleLbl="revTx" presStyleIdx="2" presStyleCnt="4">
        <dgm:presLayoutVars>
          <dgm:chMax val="0"/>
          <dgm:chPref val="0"/>
        </dgm:presLayoutVars>
      </dgm:prSet>
      <dgm:spPr/>
    </dgm:pt>
    <dgm:pt modelId="{6C2D7129-38F4-4C46-ADFC-706ED210EBCC}" type="pres">
      <dgm:prSet presAssocID="{E84548E1-9B88-41F7-B19F-F19876314C06}" presName="txSpace" presStyleCnt="0"/>
      <dgm:spPr/>
    </dgm:pt>
    <dgm:pt modelId="{177E0EA3-A152-4A60-896E-214C9FF366B1}" type="pres">
      <dgm:prSet presAssocID="{E84548E1-9B88-41F7-B19F-F19876314C06}" presName="desTx" presStyleLbl="revTx" presStyleIdx="3" presStyleCnt="4">
        <dgm:presLayoutVars/>
      </dgm:prSet>
      <dgm:spPr/>
    </dgm:pt>
  </dgm:ptLst>
  <dgm:cxnLst>
    <dgm:cxn modelId="{391D340D-D0AE-4FAA-9807-5323FE22B0FA}" type="presOf" srcId="{40701049-A1E1-4774-B2FF-932AC71A8930}" destId="{EF04EB89-1A57-40F9-A7E0-119FC1315756}" srcOrd="0" destOrd="1" presId="urn:microsoft.com/office/officeart/2018/2/layout/IconLabelDescriptionList"/>
    <dgm:cxn modelId="{6162EF19-FF82-4EEC-B1CB-65E8893CDE98}" type="presOf" srcId="{A599305E-2E1F-4732-A610-AF1C75AD1F2A}" destId="{720AC641-ED65-4209-9B54-CBAEBFE0F75E}" srcOrd="0" destOrd="0" presId="urn:microsoft.com/office/officeart/2018/2/layout/IconLabelDescriptionList"/>
    <dgm:cxn modelId="{2BEBC924-88BA-4AC7-8F72-CF0443C88A92}" srcId="{E84548E1-9B88-41F7-B19F-F19876314C06}" destId="{5D00D6F7-F988-423D-AF14-23DE1D2A412D}" srcOrd="1" destOrd="0" parTransId="{746F6DB4-2177-401D-BEBB-EA2364E92D88}" sibTransId="{C1D40637-8C3C-4116-A223-2ADB233D3DE6}"/>
    <dgm:cxn modelId="{5849AD30-8BFC-4E1E-9DBA-52D2B621B4BA}" type="presOf" srcId="{5D00D6F7-F988-423D-AF14-23DE1D2A412D}" destId="{177E0EA3-A152-4A60-896E-214C9FF366B1}" srcOrd="0" destOrd="1" presId="urn:microsoft.com/office/officeart/2018/2/layout/IconLabelDescriptionList"/>
    <dgm:cxn modelId="{A13EAA46-41D9-4ECB-A3E5-A0D436A3C451}" type="presOf" srcId="{154D4E24-A642-4628-B408-DC1A764F7294}" destId="{177E0EA3-A152-4A60-896E-214C9FF366B1}" srcOrd="0" destOrd="0" presId="urn:microsoft.com/office/officeart/2018/2/layout/IconLabelDescriptionList"/>
    <dgm:cxn modelId="{1E34686B-CFBE-49C0-804F-4654520FD96C}" srcId="{E84548E1-9B88-41F7-B19F-F19876314C06}" destId="{154D4E24-A642-4628-B408-DC1A764F7294}" srcOrd="0" destOrd="0" parTransId="{AC865DC8-E4AB-425A-93EC-F111F4993F84}" sibTransId="{EF2AB630-7752-47DE-87AE-0E6EDEA84D6D}"/>
    <dgm:cxn modelId="{3298384C-AB30-4713-8DAE-860211F7AD6C}" srcId="{A599305E-2E1F-4732-A610-AF1C75AD1F2A}" destId="{78A10C3F-B9B4-4466-8FBE-063E3A07E77C}" srcOrd="2" destOrd="0" parTransId="{573357F6-C4D4-4C89-8569-C9B659E63FEE}" sibTransId="{6DB985B4-9B40-472C-9B0F-236398E02A3F}"/>
    <dgm:cxn modelId="{B12B8A71-936F-42E8-89F3-C180C1F5A9AB}" type="presOf" srcId="{F2288D4F-7A82-4344-B0F8-41F93B87D2FB}" destId="{EF04EB89-1A57-40F9-A7E0-119FC1315756}" srcOrd="0" destOrd="3" presId="urn:microsoft.com/office/officeart/2018/2/layout/IconLabelDescriptionList"/>
    <dgm:cxn modelId="{ED46A372-AE1A-4A64-962E-B79ADEA8CBB8}" srcId="{E84548E1-9B88-41F7-B19F-F19876314C06}" destId="{69720825-B98A-43BC-8A59-EAFBEB2BE5A1}" srcOrd="2" destOrd="0" parTransId="{691F5E36-D261-4D6E-8A3B-1AC8A303CB8D}" sibTransId="{91348D24-44EF-487E-936F-C8452AD47652}"/>
    <dgm:cxn modelId="{93DE7754-C1ED-4266-B097-4D3B4E12ADAB}" type="presOf" srcId="{78A10C3F-B9B4-4466-8FBE-063E3A07E77C}" destId="{EF04EB89-1A57-40F9-A7E0-119FC1315756}" srcOrd="0" destOrd="2" presId="urn:microsoft.com/office/officeart/2018/2/layout/IconLabelDescriptionList"/>
    <dgm:cxn modelId="{56AFF556-F746-45A4-8613-C909D84C2CEC}" srcId="{CF6B50ED-4BB4-4B3C-95B4-811941C1B807}" destId="{A599305E-2E1F-4732-A610-AF1C75AD1F2A}" srcOrd="0" destOrd="0" parTransId="{1F50E24D-79E5-4853-8E37-F7B9653F5C84}" sibTransId="{344D8822-A260-4376-BEF6-C45A49F3A1A0}"/>
    <dgm:cxn modelId="{B551F678-843C-4702-9093-C18DF3803A07}" srcId="{A599305E-2E1F-4732-A610-AF1C75AD1F2A}" destId="{F2288D4F-7A82-4344-B0F8-41F93B87D2FB}" srcOrd="3" destOrd="0" parTransId="{DCC34A08-3C15-4712-B71D-2AA5C8160315}" sibTransId="{8BC5A3CE-2FA2-4ABF-801C-0E16097CE4EE}"/>
    <dgm:cxn modelId="{27A08488-9AEC-43BA-A816-D08C9C2F75C3}" type="presOf" srcId="{BCCBC5F5-5A8B-4458-9F4F-1B5D6227C1D9}" destId="{EF04EB89-1A57-40F9-A7E0-119FC1315756}" srcOrd="0" destOrd="4" presId="urn:microsoft.com/office/officeart/2018/2/layout/IconLabelDescriptionList"/>
    <dgm:cxn modelId="{4E14438B-30A4-4622-9533-EE30FEDA41E4}" srcId="{A599305E-2E1F-4732-A610-AF1C75AD1F2A}" destId="{BCCBC5F5-5A8B-4458-9F4F-1B5D6227C1D9}" srcOrd="4" destOrd="0" parTransId="{B830416A-3A67-4F6B-93E2-13BFFA57352E}" sibTransId="{27A59273-C6A9-43E0-83FE-DFF663017EFD}"/>
    <dgm:cxn modelId="{6457DA97-6D41-4B4B-877B-1CF2FC82D8DD}" type="presOf" srcId="{CF6B50ED-4BB4-4B3C-95B4-811941C1B807}" destId="{369A37D2-A50B-4460-AC76-864A23526E2A}" srcOrd="0" destOrd="0" presId="urn:microsoft.com/office/officeart/2018/2/layout/IconLabelDescriptionList"/>
    <dgm:cxn modelId="{E6274DA8-AAD3-4A61-BCB6-581F0A70A90E}" srcId="{A599305E-2E1F-4732-A610-AF1C75AD1F2A}" destId="{38BBA94F-AE65-4161-AE68-0386ACFAAD66}" srcOrd="5" destOrd="0" parTransId="{19A4103B-DA57-4455-85A1-2B28660DFC0C}" sibTransId="{0B0BBE5C-AA37-488E-A8CE-929355F8A724}"/>
    <dgm:cxn modelId="{EB6856A8-C5A9-4F70-9028-6A98677380F3}" type="presOf" srcId="{E3D46502-B369-4E05-B0B2-4291D495A6AA}" destId="{EF04EB89-1A57-40F9-A7E0-119FC1315756}" srcOrd="0" destOrd="0" presId="urn:microsoft.com/office/officeart/2018/2/layout/IconLabelDescriptionList"/>
    <dgm:cxn modelId="{16DD83B3-E398-44BA-9C8C-1112EE3E6D3C}" type="presOf" srcId="{69720825-B98A-43BC-8A59-EAFBEB2BE5A1}" destId="{177E0EA3-A152-4A60-896E-214C9FF366B1}" srcOrd="0" destOrd="2" presId="urn:microsoft.com/office/officeart/2018/2/layout/IconLabelDescriptionList"/>
    <dgm:cxn modelId="{255AB4B3-6C06-4832-AE56-5B90360F590A}" type="presOf" srcId="{38BBA94F-AE65-4161-AE68-0386ACFAAD66}" destId="{EF04EB89-1A57-40F9-A7E0-119FC1315756}" srcOrd="0" destOrd="5" presId="urn:microsoft.com/office/officeart/2018/2/layout/IconLabelDescriptionList"/>
    <dgm:cxn modelId="{13F5ACB4-857A-4675-89C8-24BAE64DA052}" type="presOf" srcId="{E84548E1-9B88-41F7-B19F-F19876314C06}" destId="{AC84D65E-3280-492E-9CA4-5FD2C24BCA0F}" srcOrd="0" destOrd="0" presId="urn:microsoft.com/office/officeart/2018/2/layout/IconLabelDescriptionList"/>
    <dgm:cxn modelId="{D65D8DDA-397B-45A6-8C62-94D3A83BFF3A}" srcId="{A599305E-2E1F-4732-A610-AF1C75AD1F2A}" destId="{E3D46502-B369-4E05-B0B2-4291D495A6AA}" srcOrd="0" destOrd="0" parTransId="{20DDDB19-7A2D-42AF-8766-10F81BA7B260}" sibTransId="{070C785F-2060-4974-ABA8-8ED9671E07C6}"/>
    <dgm:cxn modelId="{17E982DF-0878-40F0-A342-125A9A6FF3A9}" srcId="{CF6B50ED-4BB4-4B3C-95B4-811941C1B807}" destId="{E84548E1-9B88-41F7-B19F-F19876314C06}" srcOrd="1" destOrd="0" parTransId="{F2FBBF05-7D07-4A6F-BA45-C88AD1ED1BE1}" sibTransId="{C909AC75-5392-463C-8C7F-FDE13DD31173}"/>
    <dgm:cxn modelId="{51C55DEF-3481-41F9-8ED3-79B17D0468F4}" srcId="{A599305E-2E1F-4732-A610-AF1C75AD1F2A}" destId="{40701049-A1E1-4774-B2FF-932AC71A8930}" srcOrd="1" destOrd="0" parTransId="{C9057BFD-7A6C-42EB-98F1-3A7BFACCC62A}" sibTransId="{62F2FE2D-FD44-4B3A-B3C3-C36F891CE67A}"/>
    <dgm:cxn modelId="{C500DFC1-80FF-4AD1-B61D-C0C15345D986}" type="presParOf" srcId="{369A37D2-A50B-4460-AC76-864A23526E2A}" destId="{791500DE-336E-48CF-B2E6-7558F2FBD47D}" srcOrd="0" destOrd="0" presId="urn:microsoft.com/office/officeart/2018/2/layout/IconLabelDescriptionList"/>
    <dgm:cxn modelId="{87A8BB11-799F-415B-BF8E-038CC8FCEE7B}" type="presParOf" srcId="{791500DE-336E-48CF-B2E6-7558F2FBD47D}" destId="{B2477662-82FA-42D8-BEAC-FD97A8CF97C4}" srcOrd="0" destOrd="0" presId="urn:microsoft.com/office/officeart/2018/2/layout/IconLabelDescriptionList"/>
    <dgm:cxn modelId="{ADD36271-F0F6-49BD-86BD-86CB9B8364D4}" type="presParOf" srcId="{791500DE-336E-48CF-B2E6-7558F2FBD47D}" destId="{5552F985-D38C-465D-B108-E3E525D261B9}" srcOrd="1" destOrd="0" presId="urn:microsoft.com/office/officeart/2018/2/layout/IconLabelDescriptionList"/>
    <dgm:cxn modelId="{35C0D563-2F31-47AE-A910-9E03812DC931}" type="presParOf" srcId="{791500DE-336E-48CF-B2E6-7558F2FBD47D}" destId="{720AC641-ED65-4209-9B54-CBAEBFE0F75E}" srcOrd="2" destOrd="0" presId="urn:microsoft.com/office/officeart/2018/2/layout/IconLabelDescriptionList"/>
    <dgm:cxn modelId="{8D00B83E-DF29-42AF-868E-2D23CC093262}" type="presParOf" srcId="{791500DE-336E-48CF-B2E6-7558F2FBD47D}" destId="{64C23A81-3D71-42EB-ADF2-FB46355FC774}" srcOrd="3" destOrd="0" presId="urn:microsoft.com/office/officeart/2018/2/layout/IconLabelDescriptionList"/>
    <dgm:cxn modelId="{EA6D7DF2-9681-4D00-9CF6-07FAAA6D389F}" type="presParOf" srcId="{791500DE-336E-48CF-B2E6-7558F2FBD47D}" destId="{EF04EB89-1A57-40F9-A7E0-119FC1315756}" srcOrd="4" destOrd="0" presId="urn:microsoft.com/office/officeart/2018/2/layout/IconLabelDescriptionList"/>
    <dgm:cxn modelId="{D44EF8D3-B87C-4F4E-B3F6-0062B3352EC5}" type="presParOf" srcId="{369A37D2-A50B-4460-AC76-864A23526E2A}" destId="{49E8A286-E289-46CB-9F07-CD34773B0931}" srcOrd="1" destOrd="0" presId="urn:microsoft.com/office/officeart/2018/2/layout/IconLabelDescriptionList"/>
    <dgm:cxn modelId="{47F0EB8A-DDC3-4075-88D6-AF40A71648BE}" type="presParOf" srcId="{369A37D2-A50B-4460-AC76-864A23526E2A}" destId="{A7FA3310-F66D-427B-A92E-D2A1E1A7B0C7}" srcOrd="2" destOrd="0" presId="urn:microsoft.com/office/officeart/2018/2/layout/IconLabelDescriptionList"/>
    <dgm:cxn modelId="{2C500136-2400-4A09-B798-4AA0EB721E3E}" type="presParOf" srcId="{A7FA3310-F66D-427B-A92E-D2A1E1A7B0C7}" destId="{B5982F39-254B-49CC-A857-022D6E0571A7}" srcOrd="0" destOrd="0" presId="urn:microsoft.com/office/officeart/2018/2/layout/IconLabelDescriptionList"/>
    <dgm:cxn modelId="{4A2E6131-FE4C-48D7-B682-9E67DB8FEA16}" type="presParOf" srcId="{A7FA3310-F66D-427B-A92E-D2A1E1A7B0C7}" destId="{FE808E7D-752B-441C-9F0C-129967505036}" srcOrd="1" destOrd="0" presId="urn:microsoft.com/office/officeart/2018/2/layout/IconLabelDescriptionList"/>
    <dgm:cxn modelId="{69AD00CC-2C26-4B05-A26F-DC53F4E4EC7E}" type="presParOf" srcId="{A7FA3310-F66D-427B-A92E-D2A1E1A7B0C7}" destId="{AC84D65E-3280-492E-9CA4-5FD2C24BCA0F}" srcOrd="2" destOrd="0" presId="urn:microsoft.com/office/officeart/2018/2/layout/IconLabelDescriptionList"/>
    <dgm:cxn modelId="{1E3626E4-9D06-4CD0-BA45-51D0F0DB0A22}" type="presParOf" srcId="{A7FA3310-F66D-427B-A92E-D2A1E1A7B0C7}" destId="{6C2D7129-38F4-4C46-ADFC-706ED210EBCC}" srcOrd="3" destOrd="0" presId="urn:microsoft.com/office/officeart/2018/2/layout/IconLabelDescriptionList"/>
    <dgm:cxn modelId="{B5A3E62A-F1ED-4C06-9A5E-618BAEB2A5A0}" type="presParOf" srcId="{A7FA3310-F66D-427B-A92E-D2A1E1A7B0C7}" destId="{177E0EA3-A152-4A60-896E-214C9FF366B1}" srcOrd="4" destOrd="0" presId="urn:microsoft.com/office/officeart/2018/2/layout/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CA895A7-5A47-4375-B29D-1BBB690A64F4}" type="doc">
      <dgm:prSet loTypeId="urn:microsoft.com/office/officeart/2018/2/layout/IconVerticalSolidList" loCatId="icon" qsTypeId="urn:microsoft.com/office/officeart/2005/8/quickstyle/simple4" qsCatId="simple" csTypeId="urn:microsoft.com/office/officeart/2018/5/colors/Iconchunking_neutralicontext_accent0_3" csCatId="mainScheme" phldr="1"/>
      <dgm:spPr/>
      <dgm:t>
        <a:bodyPr/>
        <a:lstStyle/>
        <a:p>
          <a:endParaRPr lang="en-US"/>
        </a:p>
      </dgm:t>
    </dgm:pt>
    <dgm:pt modelId="{B0077A15-E4E3-4060-910D-E1FD44BF7DFA}">
      <dgm:prSet/>
      <dgm:spPr/>
      <dgm:t>
        <a:bodyPr/>
        <a:lstStyle/>
        <a:p>
          <a:r>
            <a:rPr lang="en-US" dirty="0"/>
            <a:t>The hazardous waste determination for each solid waste </a:t>
          </a:r>
          <a:r>
            <a:rPr lang="en-US" u="sng" dirty="0"/>
            <a:t>must be made at the point of waste generation…</a:t>
          </a:r>
          <a:endParaRPr lang="en-US" dirty="0"/>
        </a:p>
      </dgm:t>
    </dgm:pt>
    <dgm:pt modelId="{27BB0333-5FFB-4ED0-ACCB-D578692F4EF1}" type="parTrans" cxnId="{D07B5191-B54C-40DC-BD0C-28801B78446A}">
      <dgm:prSet/>
      <dgm:spPr/>
      <dgm:t>
        <a:bodyPr/>
        <a:lstStyle/>
        <a:p>
          <a:endParaRPr lang="en-US"/>
        </a:p>
      </dgm:t>
    </dgm:pt>
    <dgm:pt modelId="{6A8754C3-D3CA-477C-A444-85B05AB5A6AF}" type="sibTrans" cxnId="{D07B5191-B54C-40DC-BD0C-28801B78446A}">
      <dgm:prSet/>
      <dgm:spPr/>
      <dgm:t>
        <a:bodyPr/>
        <a:lstStyle/>
        <a:p>
          <a:endParaRPr lang="en-US"/>
        </a:p>
      </dgm:t>
    </dgm:pt>
    <dgm:pt modelId="{331CCD4A-DE3E-402C-943F-DF52BBD8CBAC}">
      <dgm:prSet/>
      <dgm:spPr/>
      <dgm:t>
        <a:bodyPr/>
        <a:lstStyle/>
        <a:p>
          <a:r>
            <a:rPr lang="en-US" b="1" dirty="0"/>
            <a:t>RCRA Statute is clear – </a:t>
          </a:r>
          <a:r>
            <a:rPr lang="en-US" dirty="0"/>
            <a:t>the term “hazardous waste generation” means the act or process of </a:t>
          </a:r>
          <a:r>
            <a:rPr lang="en-US" u="sng" dirty="0"/>
            <a:t>producing</a:t>
          </a:r>
          <a:r>
            <a:rPr lang="en-US" dirty="0"/>
            <a:t> hazardous waste. </a:t>
          </a:r>
        </a:p>
      </dgm:t>
    </dgm:pt>
    <dgm:pt modelId="{87E90C30-8EA2-4DB4-9AD3-CD77C7959D8C}" type="parTrans" cxnId="{4974E0FD-4641-448C-BAD6-4FA67382E36C}">
      <dgm:prSet/>
      <dgm:spPr/>
      <dgm:t>
        <a:bodyPr/>
        <a:lstStyle/>
        <a:p>
          <a:endParaRPr lang="en-US"/>
        </a:p>
      </dgm:t>
    </dgm:pt>
    <dgm:pt modelId="{FDF2F37F-D7F2-4E47-A486-0F4BA6A3B4EE}" type="sibTrans" cxnId="{4974E0FD-4641-448C-BAD6-4FA67382E36C}">
      <dgm:prSet/>
      <dgm:spPr/>
      <dgm:t>
        <a:bodyPr/>
        <a:lstStyle/>
        <a:p>
          <a:endParaRPr lang="en-US"/>
        </a:p>
      </dgm:t>
    </dgm:pt>
    <dgm:pt modelId="{5FAAB762-7355-496C-92FA-321FEB9429EA}">
      <dgm:prSet/>
      <dgm:spPr/>
      <dgm:t>
        <a:bodyPr/>
        <a:lstStyle/>
        <a:p>
          <a:r>
            <a:rPr lang="en-US" b="1"/>
            <a:t>Why at the point of generation?</a:t>
          </a:r>
          <a:endParaRPr lang="en-US"/>
        </a:p>
      </dgm:t>
    </dgm:pt>
    <dgm:pt modelId="{CD7FA74D-A2E7-4802-A99B-6EC3ED570C02}" type="parTrans" cxnId="{29CA894D-FCEE-4EDF-A311-0BDD6B442D14}">
      <dgm:prSet/>
      <dgm:spPr/>
      <dgm:t>
        <a:bodyPr/>
        <a:lstStyle/>
        <a:p>
          <a:endParaRPr lang="en-US"/>
        </a:p>
      </dgm:t>
    </dgm:pt>
    <dgm:pt modelId="{D80545AB-42A5-40BC-A256-1A0C8211B751}" type="sibTrans" cxnId="{29CA894D-FCEE-4EDF-A311-0BDD6B442D14}">
      <dgm:prSet/>
      <dgm:spPr/>
      <dgm:t>
        <a:bodyPr/>
        <a:lstStyle/>
        <a:p>
          <a:endParaRPr lang="en-US"/>
        </a:p>
      </dgm:t>
    </dgm:pt>
    <dgm:pt modelId="{39DA416B-89BA-4518-A88A-F633C4E357B2}">
      <dgm:prSet/>
      <dgm:spPr/>
      <dgm:t>
        <a:bodyPr/>
        <a:lstStyle/>
        <a:p>
          <a:r>
            <a:rPr lang="en-US"/>
            <a:t>To ensure:</a:t>
          </a:r>
        </a:p>
      </dgm:t>
    </dgm:pt>
    <dgm:pt modelId="{3A9AC94F-73FC-4130-8B17-D9DAF64C52DA}" type="parTrans" cxnId="{01CB6C70-4471-465A-9172-D27F6D88111D}">
      <dgm:prSet/>
      <dgm:spPr/>
      <dgm:t>
        <a:bodyPr/>
        <a:lstStyle/>
        <a:p>
          <a:endParaRPr lang="en-US"/>
        </a:p>
      </dgm:t>
    </dgm:pt>
    <dgm:pt modelId="{FD9DF87A-85E4-41C3-B698-F3738CD95C55}" type="sibTrans" cxnId="{01CB6C70-4471-465A-9172-D27F6D88111D}">
      <dgm:prSet/>
      <dgm:spPr/>
      <dgm:t>
        <a:bodyPr/>
        <a:lstStyle/>
        <a:p>
          <a:endParaRPr lang="en-US"/>
        </a:p>
      </dgm:t>
    </dgm:pt>
    <dgm:pt modelId="{DC11E64E-AD13-46CE-A495-A8947B04A466}">
      <dgm:prSet/>
      <dgm:spPr/>
      <dgm:t>
        <a:bodyPr/>
        <a:lstStyle/>
        <a:p>
          <a:r>
            <a:rPr lang="en-US"/>
            <a:t>Proper waste identification</a:t>
          </a:r>
        </a:p>
      </dgm:t>
    </dgm:pt>
    <dgm:pt modelId="{7C1CB15D-EFBD-47CD-8287-14957A6BA90B}" type="parTrans" cxnId="{7724ED1E-895B-4D78-99CC-3AB840EB1F08}">
      <dgm:prSet/>
      <dgm:spPr/>
      <dgm:t>
        <a:bodyPr/>
        <a:lstStyle/>
        <a:p>
          <a:endParaRPr lang="en-US"/>
        </a:p>
      </dgm:t>
    </dgm:pt>
    <dgm:pt modelId="{9294ED03-2FF3-41B8-BB9D-4AF2173B4EA0}" type="sibTrans" cxnId="{7724ED1E-895B-4D78-99CC-3AB840EB1F08}">
      <dgm:prSet/>
      <dgm:spPr/>
      <dgm:t>
        <a:bodyPr/>
        <a:lstStyle/>
        <a:p>
          <a:endParaRPr lang="en-US"/>
        </a:p>
      </dgm:t>
    </dgm:pt>
    <dgm:pt modelId="{DFA52C81-4B30-49BD-8AD1-A9E3C8C3C282}">
      <dgm:prSet/>
      <dgm:spPr/>
      <dgm:t>
        <a:bodyPr/>
        <a:lstStyle/>
        <a:p>
          <a:r>
            <a:rPr lang="en-US"/>
            <a:t>Proper handling and management from “cradle to grave”</a:t>
          </a:r>
        </a:p>
      </dgm:t>
    </dgm:pt>
    <dgm:pt modelId="{2BC2CBAE-7313-4435-9D0F-9B3029A843A0}" type="parTrans" cxnId="{F49A0BDF-9126-4689-A0EF-52B463C59C68}">
      <dgm:prSet/>
      <dgm:spPr/>
      <dgm:t>
        <a:bodyPr/>
        <a:lstStyle/>
        <a:p>
          <a:endParaRPr lang="en-US"/>
        </a:p>
      </dgm:t>
    </dgm:pt>
    <dgm:pt modelId="{764C411F-75C8-42E8-B831-62E59F3FBA54}" type="sibTrans" cxnId="{F49A0BDF-9126-4689-A0EF-52B463C59C68}">
      <dgm:prSet/>
      <dgm:spPr/>
      <dgm:t>
        <a:bodyPr/>
        <a:lstStyle/>
        <a:p>
          <a:endParaRPr lang="en-US"/>
        </a:p>
      </dgm:t>
    </dgm:pt>
    <dgm:pt modelId="{55AE5228-4084-4A7F-A141-5ED1AB863C0F}" type="pres">
      <dgm:prSet presAssocID="{4CA895A7-5A47-4375-B29D-1BBB690A64F4}" presName="root" presStyleCnt="0">
        <dgm:presLayoutVars>
          <dgm:dir/>
          <dgm:resizeHandles val="exact"/>
        </dgm:presLayoutVars>
      </dgm:prSet>
      <dgm:spPr/>
    </dgm:pt>
    <dgm:pt modelId="{3008A190-146F-4190-80CA-E2A2BE9E83DA}" type="pres">
      <dgm:prSet presAssocID="{B0077A15-E4E3-4060-910D-E1FD44BF7DFA}" presName="compNode" presStyleCnt="0"/>
      <dgm:spPr/>
    </dgm:pt>
    <dgm:pt modelId="{ECBF2AB9-1100-41BB-8F99-089ADDA33E5E}" type="pres">
      <dgm:prSet presAssocID="{B0077A15-E4E3-4060-910D-E1FD44BF7DFA}" presName="bgRect" presStyleLbl="bgShp" presStyleIdx="0" presStyleCnt="3"/>
      <dgm:spPr/>
    </dgm:pt>
    <dgm:pt modelId="{890A8A37-5045-4314-8E4F-C71FCCC23BB2}" type="pres">
      <dgm:prSet presAssocID="{B0077A15-E4E3-4060-910D-E1FD44BF7DF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Recycle"/>
        </a:ext>
      </dgm:extLst>
    </dgm:pt>
    <dgm:pt modelId="{F645C228-E057-4093-800D-FDEC92980ED4}" type="pres">
      <dgm:prSet presAssocID="{B0077A15-E4E3-4060-910D-E1FD44BF7DFA}" presName="spaceRect" presStyleCnt="0"/>
      <dgm:spPr/>
    </dgm:pt>
    <dgm:pt modelId="{E877C533-C910-4FA9-B352-187DA5A4E5FB}" type="pres">
      <dgm:prSet presAssocID="{B0077A15-E4E3-4060-910D-E1FD44BF7DFA}" presName="parTx" presStyleLbl="revTx" presStyleIdx="0" presStyleCnt="4">
        <dgm:presLayoutVars>
          <dgm:chMax val="0"/>
          <dgm:chPref val="0"/>
        </dgm:presLayoutVars>
      </dgm:prSet>
      <dgm:spPr/>
    </dgm:pt>
    <dgm:pt modelId="{35DC7D42-5B5B-4A42-AC99-006CAA7E8B21}" type="pres">
      <dgm:prSet presAssocID="{6A8754C3-D3CA-477C-A444-85B05AB5A6AF}" presName="sibTrans" presStyleCnt="0"/>
      <dgm:spPr/>
    </dgm:pt>
    <dgm:pt modelId="{0809EF2C-F525-445E-AD2E-C2A42042A707}" type="pres">
      <dgm:prSet presAssocID="{331CCD4A-DE3E-402C-943F-DF52BBD8CBAC}" presName="compNode" presStyleCnt="0"/>
      <dgm:spPr/>
    </dgm:pt>
    <dgm:pt modelId="{93B9E4A5-BD20-4DA9-879F-73C568D82608}" type="pres">
      <dgm:prSet presAssocID="{331CCD4A-DE3E-402C-943F-DF52BBD8CBAC}" presName="bgRect" presStyleLbl="bgShp" presStyleIdx="1" presStyleCnt="3"/>
      <dgm:spPr/>
    </dgm:pt>
    <dgm:pt modelId="{BB786BD4-28CB-4C97-9426-4948134B520D}" type="pres">
      <dgm:prSet presAssocID="{331CCD4A-DE3E-402C-943F-DF52BBD8CBAC}"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Warning"/>
        </a:ext>
      </dgm:extLst>
    </dgm:pt>
    <dgm:pt modelId="{38A49CE3-C28D-43CA-AA84-0DD7AF45281C}" type="pres">
      <dgm:prSet presAssocID="{331CCD4A-DE3E-402C-943F-DF52BBD8CBAC}" presName="spaceRect" presStyleCnt="0"/>
      <dgm:spPr/>
    </dgm:pt>
    <dgm:pt modelId="{6B4B8BDA-A943-4064-8249-4147C4666297}" type="pres">
      <dgm:prSet presAssocID="{331CCD4A-DE3E-402C-943F-DF52BBD8CBAC}" presName="parTx" presStyleLbl="revTx" presStyleIdx="1" presStyleCnt="4">
        <dgm:presLayoutVars>
          <dgm:chMax val="0"/>
          <dgm:chPref val="0"/>
        </dgm:presLayoutVars>
      </dgm:prSet>
      <dgm:spPr/>
    </dgm:pt>
    <dgm:pt modelId="{BEA64DA5-828A-4550-83E7-1DFB1F5E284C}" type="pres">
      <dgm:prSet presAssocID="{FDF2F37F-D7F2-4E47-A486-0F4BA6A3B4EE}" presName="sibTrans" presStyleCnt="0"/>
      <dgm:spPr/>
    </dgm:pt>
    <dgm:pt modelId="{69E6B45F-6107-4C53-A450-A311CB230B87}" type="pres">
      <dgm:prSet presAssocID="{5FAAB762-7355-496C-92FA-321FEB9429EA}" presName="compNode" presStyleCnt="0"/>
      <dgm:spPr/>
    </dgm:pt>
    <dgm:pt modelId="{27D9B969-40C3-41F6-BB73-3EB0735D12FB}" type="pres">
      <dgm:prSet presAssocID="{5FAAB762-7355-496C-92FA-321FEB9429EA}" presName="bgRect" presStyleLbl="bgShp" presStyleIdx="2" presStyleCnt="3"/>
      <dgm:spPr/>
    </dgm:pt>
    <dgm:pt modelId="{C4F863BB-42C8-4A47-A381-D061A388A4EE}" type="pres">
      <dgm:prSet presAssocID="{5FAAB762-7355-496C-92FA-321FEB9429EA}"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arker"/>
        </a:ext>
      </dgm:extLst>
    </dgm:pt>
    <dgm:pt modelId="{9167CA14-52F5-4E1B-95D5-6BC3BED9CB54}" type="pres">
      <dgm:prSet presAssocID="{5FAAB762-7355-496C-92FA-321FEB9429EA}" presName="spaceRect" presStyleCnt="0"/>
      <dgm:spPr/>
    </dgm:pt>
    <dgm:pt modelId="{F2D740F7-F92D-48BC-84B7-8B06DA36B495}" type="pres">
      <dgm:prSet presAssocID="{5FAAB762-7355-496C-92FA-321FEB9429EA}" presName="parTx" presStyleLbl="revTx" presStyleIdx="2" presStyleCnt="4">
        <dgm:presLayoutVars>
          <dgm:chMax val="0"/>
          <dgm:chPref val="0"/>
        </dgm:presLayoutVars>
      </dgm:prSet>
      <dgm:spPr/>
    </dgm:pt>
    <dgm:pt modelId="{DA86DC30-9E4D-4208-8772-5B26753B101B}" type="pres">
      <dgm:prSet presAssocID="{5FAAB762-7355-496C-92FA-321FEB9429EA}" presName="desTx" presStyleLbl="revTx" presStyleIdx="3" presStyleCnt="4">
        <dgm:presLayoutVars/>
      </dgm:prSet>
      <dgm:spPr/>
    </dgm:pt>
  </dgm:ptLst>
  <dgm:cxnLst>
    <dgm:cxn modelId="{AACC3E13-F4E5-46E8-8DF7-9F01162EAC3E}" type="presOf" srcId="{5FAAB762-7355-496C-92FA-321FEB9429EA}" destId="{F2D740F7-F92D-48BC-84B7-8B06DA36B495}" srcOrd="0" destOrd="0" presId="urn:microsoft.com/office/officeart/2018/2/layout/IconVerticalSolidList"/>
    <dgm:cxn modelId="{79AB4D18-2E37-443F-90F7-62CA7D5D936C}" type="presOf" srcId="{4CA895A7-5A47-4375-B29D-1BBB690A64F4}" destId="{55AE5228-4084-4A7F-A141-5ED1AB863C0F}" srcOrd="0" destOrd="0" presId="urn:microsoft.com/office/officeart/2018/2/layout/IconVerticalSolidList"/>
    <dgm:cxn modelId="{7724ED1E-895B-4D78-99CC-3AB840EB1F08}" srcId="{39DA416B-89BA-4518-A88A-F633C4E357B2}" destId="{DC11E64E-AD13-46CE-A495-A8947B04A466}" srcOrd="0" destOrd="0" parTransId="{7C1CB15D-EFBD-47CD-8287-14957A6BA90B}" sibTransId="{9294ED03-2FF3-41B8-BB9D-4AF2173B4EA0}"/>
    <dgm:cxn modelId="{29CA894D-FCEE-4EDF-A311-0BDD6B442D14}" srcId="{4CA895A7-5A47-4375-B29D-1BBB690A64F4}" destId="{5FAAB762-7355-496C-92FA-321FEB9429EA}" srcOrd="2" destOrd="0" parTransId="{CD7FA74D-A2E7-4802-A99B-6EC3ED570C02}" sibTransId="{D80545AB-42A5-40BC-A256-1A0C8211B751}"/>
    <dgm:cxn modelId="{01CB6C70-4471-465A-9172-D27F6D88111D}" srcId="{5FAAB762-7355-496C-92FA-321FEB9429EA}" destId="{39DA416B-89BA-4518-A88A-F633C4E357B2}" srcOrd="0" destOrd="0" parTransId="{3A9AC94F-73FC-4130-8B17-D9DAF64C52DA}" sibTransId="{FD9DF87A-85E4-41C3-B698-F3738CD95C55}"/>
    <dgm:cxn modelId="{D5D80090-32B0-4C0D-A63C-355527EBE4E9}" type="presOf" srcId="{39DA416B-89BA-4518-A88A-F633C4E357B2}" destId="{DA86DC30-9E4D-4208-8772-5B26753B101B}" srcOrd="0" destOrd="0" presId="urn:microsoft.com/office/officeart/2018/2/layout/IconVerticalSolidList"/>
    <dgm:cxn modelId="{D07B5191-B54C-40DC-BD0C-28801B78446A}" srcId="{4CA895A7-5A47-4375-B29D-1BBB690A64F4}" destId="{B0077A15-E4E3-4060-910D-E1FD44BF7DFA}" srcOrd="0" destOrd="0" parTransId="{27BB0333-5FFB-4ED0-ACCB-D578692F4EF1}" sibTransId="{6A8754C3-D3CA-477C-A444-85B05AB5A6AF}"/>
    <dgm:cxn modelId="{F6CA9998-573D-4287-88DC-C72095639642}" type="presOf" srcId="{B0077A15-E4E3-4060-910D-E1FD44BF7DFA}" destId="{E877C533-C910-4FA9-B352-187DA5A4E5FB}" srcOrd="0" destOrd="0" presId="urn:microsoft.com/office/officeart/2018/2/layout/IconVerticalSolidList"/>
    <dgm:cxn modelId="{7E75EEB6-5A16-4F7B-BE6A-90ED417065B0}" type="presOf" srcId="{331CCD4A-DE3E-402C-943F-DF52BBD8CBAC}" destId="{6B4B8BDA-A943-4064-8249-4147C4666297}" srcOrd="0" destOrd="0" presId="urn:microsoft.com/office/officeart/2018/2/layout/IconVerticalSolidList"/>
    <dgm:cxn modelId="{BF6322C5-ABC3-466D-9ABA-E3552FF00B2F}" type="presOf" srcId="{DFA52C81-4B30-49BD-8AD1-A9E3C8C3C282}" destId="{DA86DC30-9E4D-4208-8772-5B26753B101B}" srcOrd="0" destOrd="2" presId="urn:microsoft.com/office/officeart/2018/2/layout/IconVerticalSolidList"/>
    <dgm:cxn modelId="{D53FDDDC-4A23-4649-BDE6-E06A539EB498}" type="presOf" srcId="{DC11E64E-AD13-46CE-A495-A8947B04A466}" destId="{DA86DC30-9E4D-4208-8772-5B26753B101B}" srcOrd="0" destOrd="1" presId="urn:microsoft.com/office/officeart/2018/2/layout/IconVerticalSolidList"/>
    <dgm:cxn modelId="{F49A0BDF-9126-4689-A0EF-52B463C59C68}" srcId="{39DA416B-89BA-4518-A88A-F633C4E357B2}" destId="{DFA52C81-4B30-49BD-8AD1-A9E3C8C3C282}" srcOrd="1" destOrd="0" parTransId="{2BC2CBAE-7313-4435-9D0F-9B3029A843A0}" sibTransId="{764C411F-75C8-42E8-B831-62E59F3FBA54}"/>
    <dgm:cxn modelId="{4974E0FD-4641-448C-BAD6-4FA67382E36C}" srcId="{4CA895A7-5A47-4375-B29D-1BBB690A64F4}" destId="{331CCD4A-DE3E-402C-943F-DF52BBD8CBAC}" srcOrd="1" destOrd="0" parTransId="{87E90C30-8EA2-4DB4-9AD3-CD77C7959D8C}" sibTransId="{FDF2F37F-D7F2-4E47-A486-0F4BA6A3B4EE}"/>
    <dgm:cxn modelId="{CD147929-E891-49DE-96C4-8F003F929217}" type="presParOf" srcId="{55AE5228-4084-4A7F-A141-5ED1AB863C0F}" destId="{3008A190-146F-4190-80CA-E2A2BE9E83DA}" srcOrd="0" destOrd="0" presId="urn:microsoft.com/office/officeart/2018/2/layout/IconVerticalSolidList"/>
    <dgm:cxn modelId="{B85E1C30-C7AD-47FE-A762-0B59F856DBDA}" type="presParOf" srcId="{3008A190-146F-4190-80CA-E2A2BE9E83DA}" destId="{ECBF2AB9-1100-41BB-8F99-089ADDA33E5E}" srcOrd="0" destOrd="0" presId="urn:microsoft.com/office/officeart/2018/2/layout/IconVerticalSolidList"/>
    <dgm:cxn modelId="{70DC86FE-452B-4E33-BC2F-0BA1B2223F41}" type="presParOf" srcId="{3008A190-146F-4190-80CA-E2A2BE9E83DA}" destId="{890A8A37-5045-4314-8E4F-C71FCCC23BB2}" srcOrd="1" destOrd="0" presId="urn:microsoft.com/office/officeart/2018/2/layout/IconVerticalSolidList"/>
    <dgm:cxn modelId="{FC3A9D59-7CF1-4366-A09A-5F943EC47840}" type="presParOf" srcId="{3008A190-146F-4190-80CA-E2A2BE9E83DA}" destId="{F645C228-E057-4093-800D-FDEC92980ED4}" srcOrd="2" destOrd="0" presId="urn:microsoft.com/office/officeart/2018/2/layout/IconVerticalSolidList"/>
    <dgm:cxn modelId="{1352FB37-D504-4C8F-8A96-7147876ABF17}" type="presParOf" srcId="{3008A190-146F-4190-80CA-E2A2BE9E83DA}" destId="{E877C533-C910-4FA9-B352-187DA5A4E5FB}" srcOrd="3" destOrd="0" presId="urn:microsoft.com/office/officeart/2018/2/layout/IconVerticalSolidList"/>
    <dgm:cxn modelId="{E7482DA9-2731-4B55-8B5D-8B5D3857D322}" type="presParOf" srcId="{55AE5228-4084-4A7F-A141-5ED1AB863C0F}" destId="{35DC7D42-5B5B-4A42-AC99-006CAA7E8B21}" srcOrd="1" destOrd="0" presId="urn:microsoft.com/office/officeart/2018/2/layout/IconVerticalSolidList"/>
    <dgm:cxn modelId="{66336F4E-5E0D-4BEA-9790-E4484929F7FF}" type="presParOf" srcId="{55AE5228-4084-4A7F-A141-5ED1AB863C0F}" destId="{0809EF2C-F525-445E-AD2E-C2A42042A707}" srcOrd="2" destOrd="0" presId="urn:microsoft.com/office/officeart/2018/2/layout/IconVerticalSolidList"/>
    <dgm:cxn modelId="{0B4687F9-B7E4-414E-A87F-45C2B7A9B988}" type="presParOf" srcId="{0809EF2C-F525-445E-AD2E-C2A42042A707}" destId="{93B9E4A5-BD20-4DA9-879F-73C568D82608}" srcOrd="0" destOrd="0" presId="urn:microsoft.com/office/officeart/2018/2/layout/IconVerticalSolidList"/>
    <dgm:cxn modelId="{B0CD8FAE-0C60-496D-A038-EE80D656FB55}" type="presParOf" srcId="{0809EF2C-F525-445E-AD2E-C2A42042A707}" destId="{BB786BD4-28CB-4C97-9426-4948134B520D}" srcOrd="1" destOrd="0" presId="urn:microsoft.com/office/officeart/2018/2/layout/IconVerticalSolidList"/>
    <dgm:cxn modelId="{894D1C6E-5978-4D14-B0F6-5C9674E58BD1}" type="presParOf" srcId="{0809EF2C-F525-445E-AD2E-C2A42042A707}" destId="{38A49CE3-C28D-43CA-AA84-0DD7AF45281C}" srcOrd="2" destOrd="0" presId="urn:microsoft.com/office/officeart/2018/2/layout/IconVerticalSolidList"/>
    <dgm:cxn modelId="{0E927489-0C0A-4969-A1DE-1139F7244300}" type="presParOf" srcId="{0809EF2C-F525-445E-AD2E-C2A42042A707}" destId="{6B4B8BDA-A943-4064-8249-4147C4666297}" srcOrd="3" destOrd="0" presId="urn:microsoft.com/office/officeart/2018/2/layout/IconVerticalSolidList"/>
    <dgm:cxn modelId="{3FE6614E-9F93-4C54-ADB4-F303463B90F5}" type="presParOf" srcId="{55AE5228-4084-4A7F-A141-5ED1AB863C0F}" destId="{BEA64DA5-828A-4550-83E7-1DFB1F5E284C}" srcOrd="3" destOrd="0" presId="urn:microsoft.com/office/officeart/2018/2/layout/IconVerticalSolidList"/>
    <dgm:cxn modelId="{260112DE-4B0B-47A6-8D1C-16ED2D661875}" type="presParOf" srcId="{55AE5228-4084-4A7F-A141-5ED1AB863C0F}" destId="{69E6B45F-6107-4C53-A450-A311CB230B87}" srcOrd="4" destOrd="0" presId="urn:microsoft.com/office/officeart/2018/2/layout/IconVerticalSolidList"/>
    <dgm:cxn modelId="{422A11AF-9CF4-4AF8-B426-583EABAB34BB}" type="presParOf" srcId="{69E6B45F-6107-4C53-A450-A311CB230B87}" destId="{27D9B969-40C3-41F6-BB73-3EB0735D12FB}" srcOrd="0" destOrd="0" presId="urn:microsoft.com/office/officeart/2018/2/layout/IconVerticalSolidList"/>
    <dgm:cxn modelId="{C539C49D-48D6-48ED-8B6A-C3EEC6225CCB}" type="presParOf" srcId="{69E6B45F-6107-4C53-A450-A311CB230B87}" destId="{C4F863BB-42C8-4A47-A381-D061A388A4EE}" srcOrd="1" destOrd="0" presId="urn:microsoft.com/office/officeart/2018/2/layout/IconVerticalSolidList"/>
    <dgm:cxn modelId="{FAEBBB13-24B3-42B2-AC8E-95DB56E28935}" type="presParOf" srcId="{69E6B45F-6107-4C53-A450-A311CB230B87}" destId="{9167CA14-52F5-4E1B-95D5-6BC3BED9CB54}" srcOrd="2" destOrd="0" presId="urn:microsoft.com/office/officeart/2018/2/layout/IconVerticalSolidList"/>
    <dgm:cxn modelId="{8B813C97-A9FF-480C-88A2-46864E0C64ED}" type="presParOf" srcId="{69E6B45F-6107-4C53-A450-A311CB230B87}" destId="{F2D740F7-F92D-48BC-84B7-8B06DA36B495}" srcOrd="3" destOrd="0" presId="urn:microsoft.com/office/officeart/2018/2/layout/IconVerticalSolidList"/>
    <dgm:cxn modelId="{64AF9578-3B04-4666-9E3A-F0E2439098B7}" type="presParOf" srcId="{69E6B45F-6107-4C53-A450-A311CB230B87}" destId="{DA86DC30-9E4D-4208-8772-5B26753B101B}" srcOrd="4"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6F2CF4C-4657-40AD-A72E-E1C5D482B7F6}" type="doc">
      <dgm:prSet loTypeId="urn:microsoft.com/office/officeart/2005/8/layout/process1" loCatId="process" qsTypeId="urn:microsoft.com/office/officeart/2005/8/quickstyle/simple3" qsCatId="simple" csTypeId="urn:microsoft.com/office/officeart/2005/8/colors/colorful2" csCatId="colorful" phldr="1"/>
      <dgm:spPr/>
      <dgm:t>
        <a:bodyPr/>
        <a:lstStyle/>
        <a:p>
          <a:endParaRPr lang="en-US"/>
        </a:p>
      </dgm:t>
    </dgm:pt>
    <dgm:pt modelId="{0E19B399-D888-4BE2-8A1C-B53979A294FB}">
      <dgm:prSet/>
      <dgm:spPr/>
      <dgm:t>
        <a:bodyPr/>
        <a:lstStyle/>
        <a:p>
          <a:r>
            <a:rPr lang="en-US" dirty="0"/>
            <a:t>Clarifies that a VSQG mixing hazardous waste with solid waste can remain subject to VSQG requirements even though the mixture may exceed the VSQG quantity limits as long as the mixture does not exhibit one or more of the characteristics of a hazardous waste. </a:t>
          </a:r>
        </a:p>
      </dgm:t>
    </dgm:pt>
    <dgm:pt modelId="{7DB32996-BC65-475E-BAB5-CE82421BA9CB}" type="parTrans" cxnId="{E8641067-2DF7-40C6-8DE0-89FEA625DD2A}">
      <dgm:prSet/>
      <dgm:spPr/>
      <dgm:t>
        <a:bodyPr/>
        <a:lstStyle/>
        <a:p>
          <a:endParaRPr lang="en-US"/>
        </a:p>
      </dgm:t>
    </dgm:pt>
    <dgm:pt modelId="{B4D30C2E-2024-49EE-9BC7-EAE61BBC24D8}" type="sibTrans" cxnId="{E8641067-2DF7-40C6-8DE0-89FEA625DD2A}">
      <dgm:prSet/>
      <dgm:spPr/>
      <dgm:t>
        <a:bodyPr/>
        <a:lstStyle/>
        <a:p>
          <a:endParaRPr lang="en-US"/>
        </a:p>
      </dgm:t>
    </dgm:pt>
    <dgm:pt modelId="{1F63A321-BC1B-43C0-8E43-A498FB91017E}">
      <dgm:prSet/>
      <dgm:spPr/>
      <dgm:t>
        <a:bodyPr/>
        <a:lstStyle/>
        <a:p>
          <a:r>
            <a:rPr lang="en-US" dirty="0"/>
            <a:t>If the resultant mixture does exhibit a hazardous waste characteristic, the mixture is a newly generated hazardous waste. </a:t>
          </a:r>
        </a:p>
      </dgm:t>
    </dgm:pt>
    <dgm:pt modelId="{352FFD15-2CB6-48C1-90F0-AA6D659CE8F5}" type="parTrans" cxnId="{FE036B58-1B8D-496F-87EE-EED38EF968FE}">
      <dgm:prSet/>
      <dgm:spPr/>
      <dgm:t>
        <a:bodyPr/>
        <a:lstStyle/>
        <a:p>
          <a:endParaRPr lang="en-US"/>
        </a:p>
      </dgm:t>
    </dgm:pt>
    <dgm:pt modelId="{909A027F-9B5D-41B5-8E25-6E8C9E14AA24}" type="sibTrans" cxnId="{FE036B58-1B8D-496F-87EE-EED38EF968FE}">
      <dgm:prSet/>
      <dgm:spPr/>
      <dgm:t>
        <a:bodyPr/>
        <a:lstStyle/>
        <a:p>
          <a:endParaRPr lang="en-US"/>
        </a:p>
      </dgm:t>
    </dgm:pt>
    <dgm:pt modelId="{09E07BF2-4653-4E4D-B9CC-24886A4E08D4}" type="pres">
      <dgm:prSet presAssocID="{96F2CF4C-4657-40AD-A72E-E1C5D482B7F6}" presName="Name0" presStyleCnt="0">
        <dgm:presLayoutVars>
          <dgm:dir/>
          <dgm:resizeHandles val="exact"/>
        </dgm:presLayoutVars>
      </dgm:prSet>
      <dgm:spPr/>
    </dgm:pt>
    <dgm:pt modelId="{294EB75A-6138-4FD3-B37B-87965689FE28}" type="pres">
      <dgm:prSet presAssocID="{0E19B399-D888-4BE2-8A1C-B53979A294FB}" presName="node" presStyleLbl="node1" presStyleIdx="0" presStyleCnt="2" custScaleY="140157">
        <dgm:presLayoutVars>
          <dgm:bulletEnabled val="1"/>
        </dgm:presLayoutVars>
      </dgm:prSet>
      <dgm:spPr/>
    </dgm:pt>
    <dgm:pt modelId="{94351164-283A-4734-81C2-6F8B5A4BCC69}" type="pres">
      <dgm:prSet presAssocID="{B4D30C2E-2024-49EE-9BC7-EAE61BBC24D8}" presName="sibTrans" presStyleLbl="sibTrans2D1" presStyleIdx="0" presStyleCnt="1"/>
      <dgm:spPr/>
    </dgm:pt>
    <dgm:pt modelId="{02C63776-CC07-49A7-803C-96F8DA1E39D0}" type="pres">
      <dgm:prSet presAssocID="{B4D30C2E-2024-49EE-9BC7-EAE61BBC24D8}" presName="connectorText" presStyleLbl="sibTrans2D1" presStyleIdx="0" presStyleCnt="1"/>
      <dgm:spPr/>
    </dgm:pt>
    <dgm:pt modelId="{4C9E2C83-88B5-4EDA-87A5-AC46998C2858}" type="pres">
      <dgm:prSet presAssocID="{1F63A321-BC1B-43C0-8E43-A498FB91017E}" presName="node" presStyleLbl="node1" presStyleIdx="1" presStyleCnt="2">
        <dgm:presLayoutVars>
          <dgm:bulletEnabled val="1"/>
        </dgm:presLayoutVars>
      </dgm:prSet>
      <dgm:spPr/>
    </dgm:pt>
  </dgm:ptLst>
  <dgm:cxnLst>
    <dgm:cxn modelId="{DE447410-D013-4B77-BAF0-E45B088C719A}" type="presOf" srcId="{0E19B399-D888-4BE2-8A1C-B53979A294FB}" destId="{294EB75A-6138-4FD3-B37B-87965689FE28}" srcOrd="0" destOrd="0" presId="urn:microsoft.com/office/officeart/2005/8/layout/process1"/>
    <dgm:cxn modelId="{90B8C127-9266-4BFD-BB07-7A1084AF262D}" type="presOf" srcId="{96F2CF4C-4657-40AD-A72E-E1C5D482B7F6}" destId="{09E07BF2-4653-4E4D-B9CC-24886A4E08D4}" srcOrd="0" destOrd="0" presId="urn:microsoft.com/office/officeart/2005/8/layout/process1"/>
    <dgm:cxn modelId="{E8641067-2DF7-40C6-8DE0-89FEA625DD2A}" srcId="{96F2CF4C-4657-40AD-A72E-E1C5D482B7F6}" destId="{0E19B399-D888-4BE2-8A1C-B53979A294FB}" srcOrd="0" destOrd="0" parTransId="{7DB32996-BC65-475E-BAB5-CE82421BA9CB}" sibTransId="{B4D30C2E-2024-49EE-9BC7-EAE61BBC24D8}"/>
    <dgm:cxn modelId="{FE036B58-1B8D-496F-87EE-EED38EF968FE}" srcId="{96F2CF4C-4657-40AD-A72E-E1C5D482B7F6}" destId="{1F63A321-BC1B-43C0-8E43-A498FB91017E}" srcOrd="1" destOrd="0" parTransId="{352FFD15-2CB6-48C1-90F0-AA6D659CE8F5}" sibTransId="{909A027F-9B5D-41B5-8E25-6E8C9E14AA24}"/>
    <dgm:cxn modelId="{53C0A57D-5C10-4C7E-A519-BDF4E9BA17D8}" type="presOf" srcId="{B4D30C2E-2024-49EE-9BC7-EAE61BBC24D8}" destId="{02C63776-CC07-49A7-803C-96F8DA1E39D0}" srcOrd="1" destOrd="0" presId="urn:microsoft.com/office/officeart/2005/8/layout/process1"/>
    <dgm:cxn modelId="{F42AC2D7-F6AB-4B48-A0DF-2E949296FC26}" type="presOf" srcId="{1F63A321-BC1B-43C0-8E43-A498FB91017E}" destId="{4C9E2C83-88B5-4EDA-87A5-AC46998C2858}" srcOrd="0" destOrd="0" presId="urn:microsoft.com/office/officeart/2005/8/layout/process1"/>
    <dgm:cxn modelId="{70A381E6-116B-4002-963A-597F19BA76C1}" type="presOf" srcId="{B4D30C2E-2024-49EE-9BC7-EAE61BBC24D8}" destId="{94351164-283A-4734-81C2-6F8B5A4BCC69}" srcOrd="0" destOrd="0" presId="urn:microsoft.com/office/officeart/2005/8/layout/process1"/>
    <dgm:cxn modelId="{1FD9BD79-6D5E-4182-981E-047CD15473BA}" type="presParOf" srcId="{09E07BF2-4653-4E4D-B9CC-24886A4E08D4}" destId="{294EB75A-6138-4FD3-B37B-87965689FE28}" srcOrd="0" destOrd="0" presId="urn:microsoft.com/office/officeart/2005/8/layout/process1"/>
    <dgm:cxn modelId="{ADCE0A0C-959D-4BD3-9E27-6CA9F8F27CBA}" type="presParOf" srcId="{09E07BF2-4653-4E4D-B9CC-24886A4E08D4}" destId="{94351164-283A-4734-81C2-6F8B5A4BCC69}" srcOrd="1" destOrd="0" presId="urn:microsoft.com/office/officeart/2005/8/layout/process1"/>
    <dgm:cxn modelId="{ED0B7FE7-86C2-470B-925B-CF8F67B1F572}" type="presParOf" srcId="{94351164-283A-4734-81C2-6F8B5A4BCC69}" destId="{02C63776-CC07-49A7-803C-96F8DA1E39D0}" srcOrd="0" destOrd="0" presId="urn:microsoft.com/office/officeart/2005/8/layout/process1"/>
    <dgm:cxn modelId="{3BDB22D3-9D95-45D9-9F01-AEBD7FFAAD52}" type="presParOf" srcId="{09E07BF2-4653-4E4D-B9CC-24886A4E08D4}" destId="{4C9E2C83-88B5-4EDA-87A5-AC46998C2858}"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67AC1E9-7218-4547-86A1-78015153FE6D}" type="doc">
      <dgm:prSet loTypeId="urn:microsoft.com/office/officeart/2005/8/layout/cycle3" loCatId="cycle" qsTypeId="urn:microsoft.com/office/officeart/2005/8/quickstyle/simple3" qsCatId="simple" csTypeId="urn:microsoft.com/office/officeart/2005/8/colors/accent5_2" csCatId="accent5" phldr="1"/>
      <dgm:spPr/>
      <dgm:t>
        <a:bodyPr/>
        <a:lstStyle/>
        <a:p>
          <a:endParaRPr lang="en-US"/>
        </a:p>
      </dgm:t>
    </dgm:pt>
    <dgm:pt modelId="{03F1B892-6058-4424-9F8F-4CD2EEF14C3F}">
      <dgm:prSet/>
      <dgm:spPr/>
      <dgm:t>
        <a:bodyPr/>
        <a:lstStyle/>
        <a:p>
          <a:r>
            <a:rPr lang="en-US" b="1" dirty="0"/>
            <a:t>Streamlined requirements for VSQGs</a:t>
          </a:r>
        </a:p>
      </dgm:t>
    </dgm:pt>
    <dgm:pt modelId="{869CBA79-992B-41F2-97DA-81F51FC6F616}" type="parTrans" cxnId="{5C8E4FAB-7528-4A3F-BA39-FF2D9C4CC37F}">
      <dgm:prSet/>
      <dgm:spPr/>
      <dgm:t>
        <a:bodyPr/>
        <a:lstStyle/>
        <a:p>
          <a:endParaRPr lang="en-US"/>
        </a:p>
      </dgm:t>
    </dgm:pt>
    <dgm:pt modelId="{CDE6E445-DCA9-4898-8903-2D2A1EAE651B}" type="sibTrans" cxnId="{5C8E4FAB-7528-4A3F-BA39-FF2D9C4CC37F}">
      <dgm:prSet/>
      <dgm:spPr/>
      <dgm:t>
        <a:bodyPr/>
        <a:lstStyle/>
        <a:p>
          <a:endParaRPr lang="en-US"/>
        </a:p>
      </dgm:t>
    </dgm:pt>
    <dgm:pt modelId="{BCB76259-1411-447A-9EF3-70A413C80C9D}">
      <dgm:prSet/>
      <dgm:spPr/>
      <dgm:t>
        <a:bodyPr/>
        <a:lstStyle/>
        <a:p>
          <a:r>
            <a:rPr lang="en-US" dirty="0"/>
            <a:t>Obtain RCRA ID Number</a:t>
          </a:r>
        </a:p>
      </dgm:t>
    </dgm:pt>
    <dgm:pt modelId="{5C2D4D21-74B1-4D94-A53A-80EB6AF76A41}" type="parTrans" cxnId="{22EFFE44-DFD1-45E6-A383-2B1DC055D8D8}">
      <dgm:prSet/>
      <dgm:spPr/>
      <dgm:t>
        <a:bodyPr/>
        <a:lstStyle/>
        <a:p>
          <a:endParaRPr lang="en-US"/>
        </a:p>
      </dgm:t>
    </dgm:pt>
    <dgm:pt modelId="{0C6C9B27-BFDA-4C0F-91D3-27325A7E12B2}" type="sibTrans" cxnId="{22EFFE44-DFD1-45E6-A383-2B1DC055D8D8}">
      <dgm:prSet/>
      <dgm:spPr/>
      <dgm:t>
        <a:bodyPr/>
        <a:lstStyle/>
        <a:p>
          <a:endParaRPr lang="en-US"/>
        </a:p>
      </dgm:t>
    </dgm:pt>
    <dgm:pt modelId="{051670CD-CB77-4704-8BA3-08831D7A333F}">
      <dgm:prSet/>
      <dgm:spPr/>
      <dgm:t>
        <a:bodyPr/>
        <a:lstStyle/>
        <a:p>
          <a:r>
            <a:rPr lang="en-US" dirty="0"/>
            <a:t>Use hazardous waste manifest and transporter to designated facility</a:t>
          </a:r>
        </a:p>
      </dgm:t>
    </dgm:pt>
    <dgm:pt modelId="{A91F0401-19A3-4864-9239-687AC385C86E}" type="parTrans" cxnId="{6ECAACA3-811C-44C6-8321-323538392B37}">
      <dgm:prSet/>
      <dgm:spPr/>
      <dgm:t>
        <a:bodyPr/>
        <a:lstStyle/>
        <a:p>
          <a:endParaRPr lang="en-US"/>
        </a:p>
      </dgm:t>
    </dgm:pt>
    <dgm:pt modelId="{BADEDF6E-D354-4678-8D19-FA1D4BDECD2E}" type="sibTrans" cxnId="{6ECAACA3-811C-44C6-8321-323538392B37}">
      <dgm:prSet/>
      <dgm:spPr/>
      <dgm:t>
        <a:bodyPr/>
        <a:lstStyle/>
        <a:p>
          <a:endParaRPr lang="en-US"/>
        </a:p>
      </dgm:t>
    </dgm:pt>
    <dgm:pt modelId="{33301A28-3FA2-4A80-9F06-FF2EBBFE6F3C}">
      <dgm:prSet/>
      <dgm:spPr/>
      <dgm:t>
        <a:bodyPr/>
        <a:lstStyle/>
        <a:p>
          <a:r>
            <a:rPr lang="en-US" dirty="0"/>
            <a:t>Manage in a manner that minimizes possibility of an accident or release</a:t>
          </a:r>
        </a:p>
      </dgm:t>
    </dgm:pt>
    <dgm:pt modelId="{6C607681-57AA-4C4F-AA5D-A67F54B2AC50}" type="parTrans" cxnId="{C9FF13FC-0472-46E0-B76B-E8591C21D5DA}">
      <dgm:prSet/>
      <dgm:spPr/>
      <dgm:t>
        <a:bodyPr/>
        <a:lstStyle/>
        <a:p>
          <a:endParaRPr lang="en-US"/>
        </a:p>
      </dgm:t>
    </dgm:pt>
    <dgm:pt modelId="{2D449B63-CF3F-4411-AE39-F3A4DA053BED}" type="sibTrans" cxnId="{C9FF13FC-0472-46E0-B76B-E8591C21D5DA}">
      <dgm:prSet/>
      <dgm:spPr/>
      <dgm:t>
        <a:bodyPr/>
        <a:lstStyle/>
        <a:p>
          <a:endParaRPr lang="en-US"/>
        </a:p>
      </dgm:t>
    </dgm:pt>
    <dgm:pt modelId="{6FF97394-5AAA-4110-81C2-79F549721D05}">
      <dgm:prSet/>
      <dgm:spPr/>
      <dgm:t>
        <a:bodyPr/>
        <a:lstStyle/>
        <a:p>
          <a:r>
            <a:rPr lang="en-US"/>
            <a:t>Label episodic waste containers </a:t>
          </a:r>
        </a:p>
      </dgm:t>
    </dgm:pt>
    <dgm:pt modelId="{3177F791-A0D9-422B-8925-B757E80BECB9}" type="parTrans" cxnId="{23B3E8A3-1312-4AB3-A616-ABB20B00E470}">
      <dgm:prSet/>
      <dgm:spPr/>
      <dgm:t>
        <a:bodyPr/>
        <a:lstStyle/>
        <a:p>
          <a:endParaRPr lang="en-US"/>
        </a:p>
      </dgm:t>
    </dgm:pt>
    <dgm:pt modelId="{273AD712-DA0C-41C8-A241-CE51C9C11A11}" type="sibTrans" cxnId="{23B3E8A3-1312-4AB3-A616-ABB20B00E470}">
      <dgm:prSet/>
      <dgm:spPr/>
      <dgm:t>
        <a:bodyPr/>
        <a:lstStyle/>
        <a:p>
          <a:endParaRPr lang="en-US"/>
        </a:p>
      </dgm:t>
    </dgm:pt>
    <dgm:pt modelId="{BB35F9A8-7D2F-4217-9622-DE3DAE83F328}">
      <dgm:prSet/>
      <dgm:spPr/>
      <dgm:t>
        <a:bodyPr/>
        <a:lstStyle/>
        <a:p>
          <a:r>
            <a:rPr lang="en-US" dirty="0"/>
            <a:t>“Episodic Hazardous Waste”</a:t>
          </a:r>
        </a:p>
      </dgm:t>
    </dgm:pt>
    <dgm:pt modelId="{C8C71458-1A1E-4CF3-863C-8C489494AB88}" type="parTrans" cxnId="{59EAC832-D2BA-4C55-B647-BAD0AF109BFA}">
      <dgm:prSet/>
      <dgm:spPr/>
      <dgm:t>
        <a:bodyPr/>
        <a:lstStyle/>
        <a:p>
          <a:endParaRPr lang="en-US"/>
        </a:p>
      </dgm:t>
    </dgm:pt>
    <dgm:pt modelId="{03B0D0DE-DB3D-4A29-BF31-29745EA7A092}" type="sibTrans" cxnId="{59EAC832-D2BA-4C55-B647-BAD0AF109BFA}">
      <dgm:prSet/>
      <dgm:spPr/>
      <dgm:t>
        <a:bodyPr/>
        <a:lstStyle/>
        <a:p>
          <a:endParaRPr lang="en-US"/>
        </a:p>
      </dgm:t>
    </dgm:pt>
    <dgm:pt modelId="{812A10EF-5280-4561-ADC6-DE546E070857}">
      <dgm:prSet/>
      <dgm:spPr/>
      <dgm:t>
        <a:bodyPr/>
        <a:lstStyle/>
        <a:p>
          <a:r>
            <a:rPr lang="en-US"/>
            <a:t>Indication of hazards of the contents</a:t>
          </a:r>
        </a:p>
      </dgm:t>
    </dgm:pt>
    <dgm:pt modelId="{A44BA038-1E52-432D-A8BF-0CD1B8A5C69F}" type="parTrans" cxnId="{EBC0C676-1C64-4212-B9E2-7CA3ADFD786B}">
      <dgm:prSet/>
      <dgm:spPr/>
      <dgm:t>
        <a:bodyPr/>
        <a:lstStyle/>
        <a:p>
          <a:endParaRPr lang="en-US"/>
        </a:p>
      </dgm:t>
    </dgm:pt>
    <dgm:pt modelId="{42198F02-3B8A-4D22-B6CC-9DABDC7D0831}" type="sibTrans" cxnId="{EBC0C676-1C64-4212-B9E2-7CA3ADFD786B}">
      <dgm:prSet/>
      <dgm:spPr/>
      <dgm:t>
        <a:bodyPr/>
        <a:lstStyle/>
        <a:p>
          <a:endParaRPr lang="en-US"/>
        </a:p>
      </dgm:t>
    </dgm:pt>
    <dgm:pt modelId="{4E1A3898-37E0-4D5A-B996-B0A1E07B0D72}">
      <dgm:prSet/>
      <dgm:spPr/>
      <dgm:t>
        <a:bodyPr/>
        <a:lstStyle/>
        <a:p>
          <a:r>
            <a:rPr lang="en-US" dirty="0"/>
            <a:t>Date the episodic event began</a:t>
          </a:r>
        </a:p>
      </dgm:t>
    </dgm:pt>
    <dgm:pt modelId="{329320F5-65A8-4B58-AA9A-D537C4B7F5A7}" type="parTrans" cxnId="{A9BFEB2F-E11D-42E1-A552-9F5E38FC110A}">
      <dgm:prSet/>
      <dgm:spPr/>
      <dgm:t>
        <a:bodyPr/>
        <a:lstStyle/>
        <a:p>
          <a:endParaRPr lang="en-US"/>
        </a:p>
      </dgm:t>
    </dgm:pt>
    <dgm:pt modelId="{2B6724A8-5E37-41ED-BE19-75FCFC7066EA}" type="sibTrans" cxnId="{A9BFEB2F-E11D-42E1-A552-9F5E38FC110A}">
      <dgm:prSet/>
      <dgm:spPr/>
      <dgm:t>
        <a:bodyPr/>
        <a:lstStyle/>
        <a:p>
          <a:endParaRPr lang="en-US"/>
        </a:p>
      </dgm:t>
    </dgm:pt>
    <dgm:pt modelId="{C6F9DDE5-04EA-4CCF-9D81-F9E5AE84C07C}">
      <dgm:prSet/>
      <dgm:spPr/>
      <dgm:t>
        <a:bodyPr/>
        <a:lstStyle/>
        <a:p>
          <a:r>
            <a:rPr lang="en-US" dirty="0"/>
            <a:t>Identify an emergency coordinator</a:t>
          </a:r>
        </a:p>
      </dgm:t>
    </dgm:pt>
    <dgm:pt modelId="{4754E366-C0CF-4D89-B2BA-869562AA49A1}" type="parTrans" cxnId="{FEB87777-67C2-4CE5-A482-CACD72480AA2}">
      <dgm:prSet/>
      <dgm:spPr/>
      <dgm:t>
        <a:bodyPr/>
        <a:lstStyle/>
        <a:p>
          <a:endParaRPr lang="en-US"/>
        </a:p>
      </dgm:t>
    </dgm:pt>
    <dgm:pt modelId="{AA2EF020-B919-4733-883C-D6477A4FD828}" type="sibTrans" cxnId="{FEB87777-67C2-4CE5-A482-CACD72480AA2}">
      <dgm:prSet/>
      <dgm:spPr/>
      <dgm:t>
        <a:bodyPr/>
        <a:lstStyle/>
        <a:p>
          <a:endParaRPr lang="en-US"/>
        </a:p>
      </dgm:t>
    </dgm:pt>
    <dgm:pt modelId="{D7229B92-09FB-4158-8CA7-6D5C6ABA877D}">
      <dgm:prSet/>
      <dgm:spPr/>
      <dgm:t>
        <a:bodyPr/>
        <a:lstStyle/>
        <a:p>
          <a:r>
            <a:rPr lang="en-US" dirty="0"/>
            <a:t>Maintain records associated with episodic event</a:t>
          </a:r>
        </a:p>
      </dgm:t>
    </dgm:pt>
    <dgm:pt modelId="{6505B1F7-1CE4-4F65-AB27-1188490C4BE2}" type="parTrans" cxnId="{9F75DF72-7D85-4E37-BC49-3B34B90025DB}">
      <dgm:prSet/>
      <dgm:spPr/>
      <dgm:t>
        <a:bodyPr/>
        <a:lstStyle/>
        <a:p>
          <a:endParaRPr lang="en-US"/>
        </a:p>
      </dgm:t>
    </dgm:pt>
    <dgm:pt modelId="{19A9DDD5-057C-4B39-AF0C-A65F4ADFBA2A}" type="sibTrans" cxnId="{9F75DF72-7D85-4E37-BC49-3B34B90025DB}">
      <dgm:prSet/>
      <dgm:spPr/>
      <dgm:t>
        <a:bodyPr/>
        <a:lstStyle/>
        <a:p>
          <a:endParaRPr lang="en-US"/>
        </a:p>
      </dgm:t>
    </dgm:pt>
    <dgm:pt modelId="{1AFBC125-A66C-4781-9A0C-AA15BEEDB819}" type="pres">
      <dgm:prSet presAssocID="{D67AC1E9-7218-4547-86A1-78015153FE6D}" presName="Name0" presStyleCnt="0">
        <dgm:presLayoutVars>
          <dgm:dir/>
          <dgm:resizeHandles val="exact"/>
        </dgm:presLayoutVars>
      </dgm:prSet>
      <dgm:spPr/>
    </dgm:pt>
    <dgm:pt modelId="{A19A7265-ADDD-49D8-87D5-FC225DBB47C7}" type="pres">
      <dgm:prSet presAssocID="{D67AC1E9-7218-4547-86A1-78015153FE6D}" presName="cycle" presStyleCnt="0"/>
      <dgm:spPr/>
    </dgm:pt>
    <dgm:pt modelId="{27EEBE69-A5BC-48E6-9B0D-1334BE46A1CE}" type="pres">
      <dgm:prSet presAssocID="{03F1B892-6058-4424-9F8F-4CD2EEF14C3F}" presName="nodeFirstNode" presStyleLbl="node1" presStyleIdx="0" presStyleCnt="1">
        <dgm:presLayoutVars>
          <dgm:bulletEnabled val="1"/>
        </dgm:presLayoutVars>
      </dgm:prSet>
      <dgm:spPr/>
    </dgm:pt>
  </dgm:ptLst>
  <dgm:cxnLst>
    <dgm:cxn modelId="{9EDBD605-2B24-4C9A-8106-B81DA2339A4A}" type="presOf" srcId="{C6F9DDE5-04EA-4CCF-9D81-F9E5AE84C07C}" destId="{27EEBE69-A5BC-48E6-9B0D-1334BE46A1CE}" srcOrd="0" destOrd="8" presId="urn:microsoft.com/office/officeart/2005/8/layout/cycle3"/>
    <dgm:cxn modelId="{C6C97307-9758-4E02-B4B2-2143151972EC}" type="presOf" srcId="{D7229B92-09FB-4158-8CA7-6D5C6ABA877D}" destId="{27EEBE69-A5BC-48E6-9B0D-1334BE46A1CE}" srcOrd="0" destOrd="9" presId="urn:microsoft.com/office/officeart/2005/8/layout/cycle3"/>
    <dgm:cxn modelId="{A9BFEB2F-E11D-42E1-A552-9F5E38FC110A}" srcId="{6FF97394-5AAA-4110-81C2-79F549721D05}" destId="{4E1A3898-37E0-4D5A-B996-B0A1E07B0D72}" srcOrd="2" destOrd="0" parTransId="{329320F5-65A8-4B58-AA9A-D537C4B7F5A7}" sibTransId="{2B6724A8-5E37-41ED-BE19-75FCFC7066EA}"/>
    <dgm:cxn modelId="{59EAC832-D2BA-4C55-B647-BAD0AF109BFA}" srcId="{6FF97394-5AAA-4110-81C2-79F549721D05}" destId="{BB35F9A8-7D2F-4217-9622-DE3DAE83F328}" srcOrd="0" destOrd="0" parTransId="{C8C71458-1A1E-4CF3-863C-8C489494AB88}" sibTransId="{03B0D0DE-DB3D-4A29-BF31-29745EA7A092}"/>
    <dgm:cxn modelId="{6545F33C-6763-43C1-B068-804CD5B46A37}" type="presOf" srcId="{4E1A3898-37E0-4D5A-B996-B0A1E07B0D72}" destId="{27EEBE69-A5BC-48E6-9B0D-1334BE46A1CE}" srcOrd="0" destOrd="7" presId="urn:microsoft.com/office/officeart/2005/8/layout/cycle3"/>
    <dgm:cxn modelId="{22EFFE44-DFD1-45E6-A383-2B1DC055D8D8}" srcId="{03F1B892-6058-4424-9F8F-4CD2EEF14C3F}" destId="{BCB76259-1411-447A-9EF3-70A413C80C9D}" srcOrd="0" destOrd="0" parTransId="{5C2D4D21-74B1-4D94-A53A-80EB6AF76A41}" sibTransId="{0C6C9B27-BFDA-4C0F-91D3-27325A7E12B2}"/>
    <dgm:cxn modelId="{1F87ED48-5FF4-4E48-BB85-6A85AB60E5B9}" type="presOf" srcId="{BCB76259-1411-447A-9EF3-70A413C80C9D}" destId="{27EEBE69-A5BC-48E6-9B0D-1334BE46A1CE}" srcOrd="0" destOrd="1" presId="urn:microsoft.com/office/officeart/2005/8/layout/cycle3"/>
    <dgm:cxn modelId="{9F75DF72-7D85-4E37-BC49-3B34B90025DB}" srcId="{03F1B892-6058-4424-9F8F-4CD2EEF14C3F}" destId="{D7229B92-09FB-4158-8CA7-6D5C6ABA877D}" srcOrd="5" destOrd="0" parTransId="{6505B1F7-1CE4-4F65-AB27-1188490C4BE2}" sibTransId="{19A9DDD5-057C-4B39-AF0C-A65F4ADFBA2A}"/>
    <dgm:cxn modelId="{3708E875-E1D3-4869-9F84-495E1C14AC39}" type="presOf" srcId="{03F1B892-6058-4424-9F8F-4CD2EEF14C3F}" destId="{27EEBE69-A5BC-48E6-9B0D-1334BE46A1CE}" srcOrd="0" destOrd="0" presId="urn:microsoft.com/office/officeart/2005/8/layout/cycle3"/>
    <dgm:cxn modelId="{EBC0C676-1C64-4212-B9E2-7CA3ADFD786B}" srcId="{6FF97394-5AAA-4110-81C2-79F549721D05}" destId="{812A10EF-5280-4561-ADC6-DE546E070857}" srcOrd="1" destOrd="0" parTransId="{A44BA038-1E52-432D-A8BF-0CD1B8A5C69F}" sibTransId="{42198F02-3B8A-4D22-B6CC-9DABDC7D0831}"/>
    <dgm:cxn modelId="{FEB87777-67C2-4CE5-A482-CACD72480AA2}" srcId="{03F1B892-6058-4424-9F8F-4CD2EEF14C3F}" destId="{C6F9DDE5-04EA-4CCF-9D81-F9E5AE84C07C}" srcOrd="4" destOrd="0" parTransId="{4754E366-C0CF-4D89-B2BA-869562AA49A1}" sibTransId="{AA2EF020-B919-4733-883C-D6477A4FD828}"/>
    <dgm:cxn modelId="{1085DB80-E9F1-47B0-AABB-95AF010174A7}" type="presOf" srcId="{D67AC1E9-7218-4547-86A1-78015153FE6D}" destId="{1AFBC125-A66C-4781-9A0C-AA15BEEDB819}" srcOrd="0" destOrd="0" presId="urn:microsoft.com/office/officeart/2005/8/layout/cycle3"/>
    <dgm:cxn modelId="{E44A1A81-E00B-46BF-9770-B3278FDB5AF2}" type="presOf" srcId="{33301A28-3FA2-4A80-9F06-FF2EBBFE6F3C}" destId="{27EEBE69-A5BC-48E6-9B0D-1334BE46A1CE}" srcOrd="0" destOrd="3" presId="urn:microsoft.com/office/officeart/2005/8/layout/cycle3"/>
    <dgm:cxn modelId="{6ECAACA3-811C-44C6-8321-323538392B37}" srcId="{03F1B892-6058-4424-9F8F-4CD2EEF14C3F}" destId="{051670CD-CB77-4704-8BA3-08831D7A333F}" srcOrd="1" destOrd="0" parTransId="{A91F0401-19A3-4864-9239-687AC385C86E}" sibTransId="{BADEDF6E-D354-4678-8D19-FA1D4BDECD2E}"/>
    <dgm:cxn modelId="{23B3E8A3-1312-4AB3-A616-ABB20B00E470}" srcId="{03F1B892-6058-4424-9F8F-4CD2EEF14C3F}" destId="{6FF97394-5AAA-4110-81C2-79F549721D05}" srcOrd="3" destOrd="0" parTransId="{3177F791-A0D9-422B-8925-B757E80BECB9}" sibTransId="{273AD712-DA0C-41C8-A241-CE51C9C11A11}"/>
    <dgm:cxn modelId="{5C8E4FAB-7528-4A3F-BA39-FF2D9C4CC37F}" srcId="{D67AC1E9-7218-4547-86A1-78015153FE6D}" destId="{03F1B892-6058-4424-9F8F-4CD2EEF14C3F}" srcOrd="0" destOrd="0" parTransId="{869CBA79-992B-41F2-97DA-81F51FC6F616}" sibTransId="{CDE6E445-DCA9-4898-8903-2D2A1EAE651B}"/>
    <dgm:cxn modelId="{60F3E5AB-C66C-46A7-92E7-EFF2EB5AB217}" type="presOf" srcId="{812A10EF-5280-4561-ADC6-DE546E070857}" destId="{27EEBE69-A5BC-48E6-9B0D-1334BE46A1CE}" srcOrd="0" destOrd="6" presId="urn:microsoft.com/office/officeart/2005/8/layout/cycle3"/>
    <dgm:cxn modelId="{691B2FB1-5AF7-4BDF-9C62-9F2D3C142182}" type="presOf" srcId="{6FF97394-5AAA-4110-81C2-79F549721D05}" destId="{27EEBE69-A5BC-48E6-9B0D-1334BE46A1CE}" srcOrd="0" destOrd="4" presId="urn:microsoft.com/office/officeart/2005/8/layout/cycle3"/>
    <dgm:cxn modelId="{1548F4B4-4A6F-4A46-9E66-8929ECDEC0DE}" type="presOf" srcId="{051670CD-CB77-4704-8BA3-08831D7A333F}" destId="{27EEBE69-A5BC-48E6-9B0D-1334BE46A1CE}" srcOrd="0" destOrd="2" presId="urn:microsoft.com/office/officeart/2005/8/layout/cycle3"/>
    <dgm:cxn modelId="{8E30C2E5-BAB0-4040-927B-3125FC6E2D38}" type="presOf" srcId="{BB35F9A8-7D2F-4217-9622-DE3DAE83F328}" destId="{27EEBE69-A5BC-48E6-9B0D-1334BE46A1CE}" srcOrd="0" destOrd="5" presId="urn:microsoft.com/office/officeart/2005/8/layout/cycle3"/>
    <dgm:cxn modelId="{C9FF13FC-0472-46E0-B76B-E8591C21D5DA}" srcId="{03F1B892-6058-4424-9F8F-4CD2EEF14C3F}" destId="{33301A28-3FA2-4A80-9F06-FF2EBBFE6F3C}" srcOrd="2" destOrd="0" parTransId="{6C607681-57AA-4C4F-AA5D-A67F54B2AC50}" sibTransId="{2D449B63-CF3F-4411-AE39-F3A4DA053BED}"/>
    <dgm:cxn modelId="{B12C412C-17C4-4125-A30E-B2427C80E1F5}" type="presParOf" srcId="{1AFBC125-A66C-4781-9A0C-AA15BEEDB819}" destId="{A19A7265-ADDD-49D8-87D5-FC225DBB47C7}" srcOrd="0" destOrd="0" presId="urn:microsoft.com/office/officeart/2005/8/layout/cycle3"/>
    <dgm:cxn modelId="{AA0C2880-8C09-4E53-9C4E-8398BE676AE8}" type="presParOf" srcId="{A19A7265-ADDD-49D8-87D5-FC225DBB47C7}" destId="{27EEBE69-A5BC-48E6-9B0D-1334BE46A1CE}" srcOrd="0"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CCEE73B-ECA0-439A-89E1-2CB4A64F17E6}" type="doc">
      <dgm:prSet loTypeId="urn:microsoft.com/office/officeart/2005/8/layout/default" loCatId="list" qsTypeId="urn:microsoft.com/office/officeart/2005/8/quickstyle/simple3" qsCatId="simple" csTypeId="urn:microsoft.com/office/officeart/2005/8/colors/accent2_2" csCatId="accent2" phldr="1"/>
      <dgm:spPr/>
      <dgm:t>
        <a:bodyPr/>
        <a:lstStyle/>
        <a:p>
          <a:endParaRPr lang="en-US"/>
        </a:p>
      </dgm:t>
    </dgm:pt>
    <dgm:pt modelId="{1D08C591-4389-4320-9987-DF863413DBA6}">
      <dgm:prSet custT="1"/>
      <dgm:spPr/>
      <dgm:t>
        <a:bodyPr/>
        <a:lstStyle/>
        <a:p>
          <a:r>
            <a:rPr lang="en-US" sz="1800" b="1" dirty="0"/>
            <a:t>Recordkeeping:</a:t>
          </a:r>
        </a:p>
      </dgm:t>
    </dgm:pt>
    <dgm:pt modelId="{2923C28A-F630-43F0-8CC8-493CF16B4F79}" type="parTrans" cxnId="{21EE1BED-602A-49C5-B042-F994AFA0618D}">
      <dgm:prSet/>
      <dgm:spPr/>
      <dgm:t>
        <a:bodyPr/>
        <a:lstStyle/>
        <a:p>
          <a:endParaRPr lang="en-US"/>
        </a:p>
      </dgm:t>
    </dgm:pt>
    <dgm:pt modelId="{15BE4D70-7C47-4E70-B845-53E6273028E1}" type="sibTrans" cxnId="{21EE1BED-602A-49C5-B042-F994AFA0618D}">
      <dgm:prSet/>
      <dgm:spPr/>
      <dgm:t>
        <a:bodyPr/>
        <a:lstStyle/>
        <a:p>
          <a:endParaRPr lang="en-US"/>
        </a:p>
      </dgm:t>
    </dgm:pt>
    <dgm:pt modelId="{A6A5001E-1B84-4DD6-94D8-BD9E25DC4FD2}">
      <dgm:prSet custT="1"/>
      <dgm:spPr/>
      <dgm:t>
        <a:bodyPr/>
        <a:lstStyle/>
        <a:p>
          <a:r>
            <a:rPr lang="en-US" sz="1800" dirty="0"/>
            <a:t>Records must be maintained for 3 years from completion of each event</a:t>
          </a:r>
        </a:p>
      </dgm:t>
    </dgm:pt>
    <dgm:pt modelId="{44F73450-7146-4F57-B09A-DA422E3D6488}" type="parTrans" cxnId="{DEB86678-F1BE-404E-BAE4-08CCD3F1C66A}">
      <dgm:prSet/>
      <dgm:spPr/>
      <dgm:t>
        <a:bodyPr/>
        <a:lstStyle/>
        <a:p>
          <a:endParaRPr lang="en-US"/>
        </a:p>
      </dgm:t>
    </dgm:pt>
    <dgm:pt modelId="{503086AA-F061-47D4-9E2C-18A2424D61D4}" type="sibTrans" cxnId="{DEB86678-F1BE-404E-BAE4-08CCD3F1C66A}">
      <dgm:prSet/>
      <dgm:spPr/>
      <dgm:t>
        <a:bodyPr/>
        <a:lstStyle/>
        <a:p>
          <a:endParaRPr lang="en-US"/>
        </a:p>
      </dgm:t>
    </dgm:pt>
    <dgm:pt modelId="{E25E1846-988F-4C86-A387-3E5366BA05B9}">
      <dgm:prSet custT="1"/>
      <dgm:spPr/>
      <dgm:t>
        <a:bodyPr/>
        <a:lstStyle/>
        <a:p>
          <a:r>
            <a:rPr lang="en-US" sz="1800" b="1" dirty="0"/>
            <a:t>Elements:</a:t>
          </a:r>
        </a:p>
      </dgm:t>
    </dgm:pt>
    <dgm:pt modelId="{46738E44-85D9-4DCA-A8BD-830FE2092AEE}" type="parTrans" cxnId="{23BDC483-4CB7-42B5-B9E6-5F563F2B764F}">
      <dgm:prSet/>
      <dgm:spPr/>
      <dgm:t>
        <a:bodyPr/>
        <a:lstStyle/>
        <a:p>
          <a:endParaRPr lang="en-US"/>
        </a:p>
      </dgm:t>
    </dgm:pt>
    <dgm:pt modelId="{267B0CCB-7206-4580-ABD7-EC2679780C86}" type="sibTrans" cxnId="{23BDC483-4CB7-42B5-B9E6-5F563F2B764F}">
      <dgm:prSet/>
      <dgm:spPr/>
      <dgm:t>
        <a:bodyPr/>
        <a:lstStyle/>
        <a:p>
          <a:endParaRPr lang="en-US"/>
        </a:p>
      </dgm:t>
    </dgm:pt>
    <dgm:pt modelId="{7DA7262C-65A2-4D8E-B66A-D85CEE1CA53A}">
      <dgm:prSet custT="1"/>
      <dgm:spPr/>
      <dgm:t>
        <a:bodyPr/>
        <a:lstStyle/>
        <a:p>
          <a:r>
            <a:rPr lang="en-US" sz="1800"/>
            <a:t>Beginning and end date of episodic event (notification)</a:t>
          </a:r>
        </a:p>
      </dgm:t>
    </dgm:pt>
    <dgm:pt modelId="{FB45BCD3-4326-443F-B5D7-7CE25CF9E7DB}" type="parTrans" cxnId="{15813C29-311E-46E3-9D6C-95AFC4EE41F6}">
      <dgm:prSet/>
      <dgm:spPr/>
      <dgm:t>
        <a:bodyPr/>
        <a:lstStyle/>
        <a:p>
          <a:endParaRPr lang="en-US"/>
        </a:p>
      </dgm:t>
    </dgm:pt>
    <dgm:pt modelId="{C30FD8CA-2FBA-4220-91C6-FC752D51414F}" type="sibTrans" cxnId="{15813C29-311E-46E3-9D6C-95AFC4EE41F6}">
      <dgm:prSet/>
      <dgm:spPr/>
      <dgm:t>
        <a:bodyPr/>
        <a:lstStyle/>
        <a:p>
          <a:endParaRPr lang="en-US"/>
        </a:p>
      </dgm:t>
    </dgm:pt>
    <dgm:pt modelId="{73BE29D0-1E88-4CF3-9B48-A3519D0E61CE}">
      <dgm:prSet custT="1"/>
      <dgm:spPr/>
      <dgm:t>
        <a:bodyPr/>
        <a:lstStyle/>
        <a:p>
          <a:r>
            <a:rPr lang="en-US" sz="1800"/>
            <a:t>Description of episodic event (notification)</a:t>
          </a:r>
        </a:p>
      </dgm:t>
    </dgm:pt>
    <dgm:pt modelId="{0CB31595-B8FE-4A6C-927E-08062D92EDC1}" type="parTrans" cxnId="{63A09862-65E7-437A-9FB8-1578B6F82F4E}">
      <dgm:prSet/>
      <dgm:spPr/>
      <dgm:t>
        <a:bodyPr/>
        <a:lstStyle/>
        <a:p>
          <a:endParaRPr lang="en-US"/>
        </a:p>
      </dgm:t>
    </dgm:pt>
    <dgm:pt modelId="{48242F77-932D-4829-87B4-E71C806ECFFF}" type="sibTrans" cxnId="{63A09862-65E7-437A-9FB8-1578B6F82F4E}">
      <dgm:prSet/>
      <dgm:spPr/>
      <dgm:t>
        <a:bodyPr/>
        <a:lstStyle/>
        <a:p>
          <a:endParaRPr lang="en-US"/>
        </a:p>
      </dgm:t>
    </dgm:pt>
    <dgm:pt modelId="{F8F1B25D-107B-428B-A876-A3BBE150AC32}">
      <dgm:prSet custT="1"/>
      <dgm:spPr/>
      <dgm:t>
        <a:bodyPr/>
        <a:lstStyle/>
        <a:p>
          <a:r>
            <a:rPr lang="en-US" sz="1800" dirty="0"/>
            <a:t>Types of hazardous wastes generated</a:t>
          </a:r>
        </a:p>
      </dgm:t>
    </dgm:pt>
    <dgm:pt modelId="{B4636B7C-CA9F-4938-AC46-0ACD39924D87}" type="parTrans" cxnId="{89BCD68D-9EA4-4EA8-9AC2-37799EB29C20}">
      <dgm:prSet/>
      <dgm:spPr/>
      <dgm:t>
        <a:bodyPr/>
        <a:lstStyle/>
        <a:p>
          <a:endParaRPr lang="en-US"/>
        </a:p>
      </dgm:t>
    </dgm:pt>
    <dgm:pt modelId="{80EC814A-1910-4CAF-AC60-A928B80719B1}" type="sibTrans" cxnId="{89BCD68D-9EA4-4EA8-9AC2-37799EB29C20}">
      <dgm:prSet/>
      <dgm:spPr/>
      <dgm:t>
        <a:bodyPr/>
        <a:lstStyle/>
        <a:p>
          <a:endParaRPr lang="en-US"/>
        </a:p>
      </dgm:t>
    </dgm:pt>
    <dgm:pt modelId="{F4C08284-A30E-4C11-9146-5E7D0FC95007}">
      <dgm:prSet custT="1"/>
      <dgm:spPr/>
      <dgm:t>
        <a:bodyPr/>
        <a:lstStyle/>
        <a:p>
          <a:r>
            <a:rPr lang="en-US" sz="1800" dirty="0"/>
            <a:t>How the wastes were managed at TSDF or recycler (manifest)</a:t>
          </a:r>
        </a:p>
      </dgm:t>
    </dgm:pt>
    <dgm:pt modelId="{F22F5992-DBF6-4B74-920D-39C5C1840DB9}" type="parTrans" cxnId="{FF386AED-F886-4D69-8D03-976D1F6E79A9}">
      <dgm:prSet/>
      <dgm:spPr/>
      <dgm:t>
        <a:bodyPr/>
        <a:lstStyle/>
        <a:p>
          <a:endParaRPr lang="en-US"/>
        </a:p>
      </dgm:t>
    </dgm:pt>
    <dgm:pt modelId="{076C0A50-DADA-4405-A13B-B57AFC892758}" type="sibTrans" cxnId="{FF386AED-F886-4D69-8D03-976D1F6E79A9}">
      <dgm:prSet/>
      <dgm:spPr/>
      <dgm:t>
        <a:bodyPr/>
        <a:lstStyle/>
        <a:p>
          <a:endParaRPr lang="en-US"/>
        </a:p>
      </dgm:t>
    </dgm:pt>
    <dgm:pt modelId="{D4AF69EB-9768-457B-AD25-019014126085}">
      <dgm:prSet custT="1"/>
      <dgm:spPr/>
      <dgm:t>
        <a:bodyPr/>
        <a:lstStyle/>
        <a:p>
          <a:r>
            <a:rPr lang="en-US" sz="1800"/>
            <a:t>Name of hazardous waste transporters (manifest)</a:t>
          </a:r>
        </a:p>
      </dgm:t>
    </dgm:pt>
    <dgm:pt modelId="{A0834F39-2A4A-4CFF-AF66-E1A9DF5B7C00}" type="parTrans" cxnId="{1C53DD56-A25F-44C3-AF53-132114619A36}">
      <dgm:prSet/>
      <dgm:spPr/>
      <dgm:t>
        <a:bodyPr/>
        <a:lstStyle/>
        <a:p>
          <a:endParaRPr lang="en-US"/>
        </a:p>
      </dgm:t>
    </dgm:pt>
    <dgm:pt modelId="{878F1857-4C3D-438A-880C-6D66FF713F93}" type="sibTrans" cxnId="{1C53DD56-A25F-44C3-AF53-132114619A36}">
      <dgm:prSet/>
      <dgm:spPr/>
      <dgm:t>
        <a:bodyPr/>
        <a:lstStyle/>
        <a:p>
          <a:endParaRPr lang="en-US"/>
        </a:p>
      </dgm:t>
    </dgm:pt>
    <dgm:pt modelId="{E0F0570A-0C28-47CD-B1F6-86B958E7EB41}">
      <dgm:prSet custT="1"/>
      <dgm:spPr/>
      <dgm:t>
        <a:bodyPr/>
        <a:lstStyle/>
        <a:p>
          <a:r>
            <a:rPr lang="en-US" sz="1800" dirty="0"/>
            <a:t>Approval letter if approved for 2</a:t>
          </a:r>
          <a:r>
            <a:rPr lang="en-US" sz="1800" baseline="30000" dirty="0"/>
            <a:t>nd</a:t>
          </a:r>
          <a:r>
            <a:rPr lang="en-US" sz="1800" dirty="0"/>
            <a:t> event</a:t>
          </a:r>
        </a:p>
      </dgm:t>
    </dgm:pt>
    <dgm:pt modelId="{06D12798-0718-4685-9D90-EED37485156B}" type="parTrans" cxnId="{1F648AF9-D516-4544-9CAB-31462D6787BA}">
      <dgm:prSet/>
      <dgm:spPr/>
      <dgm:t>
        <a:bodyPr/>
        <a:lstStyle/>
        <a:p>
          <a:endParaRPr lang="en-US"/>
        </a:p>
      </dgm:t>
    </dgm:pt>
    <dgm:pt modelId="{8446DB8A-0775-4177-A6FE-4E602ACC3E88}" type="sibTrans" cxnId="{1F648AF9-D516-4544-9CAB-31462D6787BA}">
      <dgm:prSet/>
      <dgm:spPr/>
      <dgm:t>
        <a:bodyPr/>
        <a:lstStyle/>
        <a:p>
          <a:endParaRPr lang="en-US"/>
        </a:p>
      </dgm:t>
    </dgm:pt>
    <dgm:pt modelId="{3C0B3A2E-C422-44A0-B562-4AE30AA1B7B5}">
      <dgm:prSet custT="1"/>
      <dgm:spPr/>
      <dgm:t>
        <a:bodyPr/>
        <a:lstStyle/>
        <a:p>
          <a:r>
            <a:rPr lang="en-US" sz="1800" dirty="0"/>
            <a:t>Quantities of hazardous waste generated (manifest)</a:t>
          </a:r>
        </a:p>
      </dgm:t>
    </dgm:pt>
    <dgm:pt modelId="{45A8BCAC-F27D-4139-AE4C-E308A5E93509}" type="parTrans" cxnId="{A746D83F-EEF4-47E6-B1F8-7BB90E85EDEB}">
      <dgm:prSet/>
      <dgm:spPr/>
    </dgm:pt>
    <dgm:pt modelId="{14CE972B-2790-4AFE-959E-F17C51D1E8BE}" type="sibTrans" cxnId="{A746D83F-EEF4-47E6-B1F8-7BB90E85EDEB}">
      <dgm:prSet/>
      <dgm:spPr/>
    </dgm:pt>
    <dgm:pt modelId="{A46FAE3B-99D9-47F3-BDE4-A9962EBFF1DE}" type="pres">
      <dgm:prSet presAssocID="{CCCEE73B-ECA0-439A-89E1-2CB4A64F17E6}" presName="diagram" presStyleCnt="0">
        <dgm:presLayoutVars>
          <dgm:dir/>
          <dgm:resizeHandles val="exact"/>
        </dgm:presLayoutVars>
      </dgm:prSet>
      <dgm:spPr/>
    </dgm:pt>
    <dgm:pt modelId="{F30C96A5-1770-4429-853D-AAD63A3F2187}" type="pres">
      <dgm:prSet presAssocID="{1D08C591-4389-4320-9987-DF863413DBA6}" presName="node" presStyleLbl="node1" presStyleIdx="0" presStyleCnt="2" custScaleX="45751" custScaleY="142317">
        <dgm:presLayoutVars>
          <dgm:bulletEnabled val="1"/>
        </dgm:presLayoutVars>
      </dgm:prSet>
      <dgm:spPr/>
    </dgm:pt>
    <dgm:pt modelId="{F75274DA-CE08-408C-9627-3A9937C5F484}" type="pres">
      <dgm:prSet presAssocID="{15BE4D70-7C47-4E70-B845-53E6273028E1}" presName="sibTrans" presStyleCnt="0"/>
      <dgm:spPr/>
    </dgm:pt>
    <dgm:pt modelId="{3EA6C356-7A4A-468D-ACE4-B36D6D3E93D4}" type="pres">
      <dgm:prSet presAssocID="{E25E1846-988F-4C86-A387-3E5366BA05B9}" presName="node" presStyleLbl="node1" presStyleIdx="1" presStyleCnt="2" custScaleY="142317">
        <dgm:presLayoutVars>
          <dgm:bulletEnabled val="1"/>
        </dgm:presLayoutVars>
      </dgm:prSet>
      <dgm:spPr/>
    </dgm:pt>
  </dgm:ptLst>
  <dgm:cxnLst>
    <dgm:cxn modelId="{24789F0E-7E87-4CEB-B7B3-53404244B95C}" type="presOf" srcId="{1D08C591-4389-4320-9987-DF863413DBA6}" destId="{F30C96A5-1770-4429-853D-AAD63A3F2187}" srcOrd="0" destOrd="0" presId="urn:microsoft.com/office/officeart/2005/8/layout/default"/>
    <dgm:cxn modelId="{261B681E-3822-4B24-8753-4A709019FF0E}" type="presOf" srcId="{E0F0570A-0C28-47CD-B1F6-86B958E7EB41}" destId="{3EA6C356-7A4A-468D-ACE4-B36D6D3E93D4}" srcOrd="0" destOrd="7" presId="urn:microsoft.com/office/officeart/2005/8/layout/default"/>
    <dgm:cxn modelId="{096D3928-8C7C-44E1-BEAC-9250D5CACA6F}" type="presOf" srcId="{D4AF69EB-9768-457B-AD25-019014126085}" destId="{3EA6C356-7A4A-468D-ACE4-B36D6D3E93D4}" srcOrd="0" destOrd="6" presId="urn:microsoft.com/office/officeart/2005/8/layout/default"/>
    <dgm:cxn modelId="{15813C29-311E-46E3-9D6C-95AFC4EE41F6}" srcId="{E25E1846-988F-4C86-A387-3E5366BA05B9}" destId="{7DA7262C-65A2-4D8E-B66A-D85CEE1CA53A}" srcOrd="0" destOrd="0" parTransId="{FB45BCD3-4326-443F-B5D7-7CE25CF9E7DB}" sibTransId="{C30FD8CA-2FBA-4220-91C6-FC752D51414F}"/>
    <dgm:cxn modelId="{BE25892A-525F-42EC-950F-A3752725432D}" type="presOf" srcId="{A6A5001E-1B84-4DD6-94D8-BD9E25DC4FD2}" destId="{F30C96A5-1770-4429-853D-AAD63A3F2187}" srcOrd="0" destOrd="1" presId="urn:microsoft.com/office/officeart/2005/8/layout/default"/>
    <dgm:cxn modelId="{0CAF0A39-18E5-4C97-8939-4572E7453FB7}" type="presOf" srcId="{CCCEE73B-ECA0-439A-89E1-2CB4A64F17E6}" destId="{A46FAE3B-99D9-47F3-BDE4-A9962EBFF1DE}" srcOrd="0" destOrd="0" presId="urn:microsoft.com/office/officeart/2005/8/layout/default"/>
    <dgm:cxn modelId="{A746D83F-EEF4-47E6-B1F8-7BB90E85EDEB}" srcId="{E25E1846-988F-4C86-A387-3E5366BA05B9}" destId="{3C0B3A2E-C422-44A0-B562-4AE30AA1B7B5}" srcOrd="3" destOrd="0" parTransId="{45A8BCAC-F27D-4139-AE4C-E308A5E93509}" sibTransId="{14CE972B-2790-4AFE-959E-F17C51D1E8BE}"/>
    <dgm:cxn modelId="{481B6E5F-4357-4EBC-A560-C4D816FE32C1}" type="presOf" srcId="{7DA7262C-65A2-4D8E-B66A-D85CEE1CA53A}" destId="{3EA6C356-7A4A-468D-ACE4-B36D6D3E93D4}" srcOrd="0" destOrd="1" presId="urn:microsoft.com/office/officeart/2005/8/layout/default"/>
    <dgm:cxn modelId="{63A09862-65E7-437A-9FB8-1578B6F82F4E}" srcId="{E25E1846-988F-4C86-A387-3E5366BA05B9}" destId="{73BE29D0-1E88-4CF3-9B48-A3519D0E61CE}" srcOrd="1" destOrd="0" parTransId="{0CB31595-B8FE-4A6C-927E-08062D92EDC1}" sibTransId="{48242F77-932D-4829-87B4-E71C806ECFFF}"/>
    <dgm:cxn modelId="{57F5B555-990D-45C0-BE5A-F1DF67CA38DD}" type="presOf" srcId="{3C0B3A2E-C422-44A0-B562-4AE30AA1B7B5}" destId="{3EA6C356-7A4A-468D-ACE4-B36D6D3E93D4}" srcOrd="0" destOrd="4" presId="urn:microsoft.com/office/officeart/2005/8/layout/default"/>
    <dgm:cxn modelId="{1C53DD56-A25F-44C3-AF53-132114619A36}" srcId="{E25E1846-988F-4C86-A387-3E5366BA05B9}" destId="{D4AF69EB-9768-457B-AD25-019014126085}" srcOrd="5" destOrd="0" parTransId="{A0834F39-2A4A-4CFF-AF66-E1A9DF5B7C00}" sibTransId="{878F1857-4C3D-438A-880C-6D66FF713F93}"/>
    <dgm:cxn modelId="{DEB86678-F1BE-404E-BAE4-08CCD3F1C66A}" srcId="{1D08C591-4389-4320-9987-DF863413DBA6}" destId="{A6A5001E-1B84-4DD6-94D8-BD9E25DC4FD2}" srcOrd="0" destOrd="0" parTransId="{44F73450-7146-4F57-B09A-DA422E3D6488}" sibTransId="{503086AA-F061-47D4-9E2C-18A2424D61D4}"/>
    <dgm:cxn modelId="{289DC55A-3377-4D77-9D71-A1FC1300D293}" type="presOf" srcId="{E25E1846-988F-4C86-A387-3E5366BA05B9}" destId="{3EA6C356-7A4A-468D-ACE4-B36D6D3E93D4}" srcOrd="0" destOrd="0" presId="urn:microsoft.com/office/officeart/2005/8/layout/default"/>
    <dgm:cxn modelId="{23BDC483-4CB7-42B5-B9E6-5F563F2B764F}" srcId="{CCCEE73B-ECA0-439A-89E1-2CB4A64F17E6}" destId="{E25E1846-988F-4C86-A387-3E5366BA05B9}" srcOrd="1" destOrd="0" parTransId="{46738E44-85D9-4DCA-A8BD-830FE2092AEE}" sibTransId="{267B0CCB-7206-4580-ABD7-EC2679780C86}"/>
    <dgm:cxn modelId="{4E1A4E87-E7B6-4B71-8305-6272DDB7E123}" type="presOf" srcId="{F4C08284-A30E-4C11-9146-5E7D0FC95007}" destId="{3EA6C356-7A4A-468D-ACE4-B36D6D3E93D4}" srcOrd="0" destOrd="5" presId="urn:microsoft.com/office/officeart/2005/8/layout/default"/>
    <dgm:cxn modelId="{89BCD68D-9EA4-4EA8-9AC2-37799EB29C20}" srcId="{E25E1846-988F-4C86-A387-3E5366BA05B9}" destId="{F8F1B25D-107B-428B-A876-A3BBE150AC32}" srcOrd="2" destOrd="0" parTransId="{B4636B7C-CA9F-4938-AC46-0ACD39924D87}" sibTransId="{80EC814A-1910-4CAF-AC60-A928B80719B1}"/>
    <dgm:cxn modelId="{93F364C7-8C08-451B-8F1C-4883FC7F8761}" type="presOf" srcId="{F8F1B25D-107B-428B-A876-A3BBE150AC32}" destId="{3EA6C356-7A4A-468D-ACE4-B36D6D3E93D4}" srcOrd="0" destOrd="3" presId="urn:microsoft.com/office/officeart/2005/8/layout/default"/>
    <dgm:cxn modelId="{3A2789CB-4C67-4DF3-BDE4-CA025CC2A106}" type="presOf" srcId="{73BE29D0-1E88-4CF3-9B48-A3519D0E61CE}" destId="{3EA6C356-7A4A-468D-ACE4-B36D6D3E93D4}" srcOrd="0" destOrd="2" presId="urn:microsoft.com/office/officeart/2005/8/layout/default"/>
    <dgm:cxn modelId="{21EE1BED-602A-49C5-B042-F994AFA0618D}" srcId="{CCCEE73B-ECA0-439A-89E1-2CB4A64F17E6}" destId="{1D08C591-4389-4320-9987-DF863413DBA6}" srcOrd="0" destOrd="0" parTransId="{2923C28A-F630-43F0-8CC8-493CF16B4F79}" sibTransId="{15BE4D70-7C47-4E70-B845-53E6273028E1}"/>
    <dgm:cxn modelId="{FF386AED-F886-4D69-8D03-976D1F6E79A9}" srcId="{E25E1846-988F-4C86-A387-3E5366BA05B9}" destId="{F4C08284-A30E-4C11-9146-5E7D0FC95007}" srcOrd="4" destOrd="0" parTransId="{F22F5992-DBF6-4B74-920D-39C5C1840DB9}" sibTransId="{076C0A50-DADA-4405-A13B-B57AFC892758}"/>
    <dgm:cxn modelId="{1F648AF9-D516-4544-9CAB-31462D6787BA}" srcId="{E25E1846-988F-4C86-A387-3E5366BA05B9}" destId="{E0F0570A-0C28-47CD-B1F6-86B958E7EB41}" srcOrd="6" destOrd="0" parTransId="{06D12798-0718-4685-9D90-EED37485156B}" sibTransId="{8446DB8A-0775-4177-A6FE-4E602ACC3E88}"/>
    <dgm:cxn modelId="{B2ADE853-4E74-46CA-BB22-D59515CA54C8}" type="presParOf" srcId="{A46FAE3B-99D9-47F3-BDE4-A9962EBFF1DE}" destId="{F30C96A5-1770-4429-853D-AAD63A3F2187}" srcOrd="0" destOrd="0" presId="urn:microsoft.com/office/officeart/2005/8/layout/default"/>
    <dgm:cxn modelId="{83C6F55F-1C46-440B-A208-242DA077B0CE}" type="presParOf" srcId="{A46FAE3B-99D9-47F3-BDE4-A9962EBFF1DE}" destId="{F75274DA-CE08-408C-9627-3A9937C5F484}" srcOrd="1" destOrd="0" presId="urn:microsoft.com/office/officeart/2005/8/layout/default"/>
    <dgm:cxn modelId="{CC195582-D67E-4DE7-B69E-BBC49C132D7A}" type="presParOf" srcId="{A46FAE3B-99D9-47F3-BDE4-A9962EBFF1DE}" destId="{3EA6C356-7A4A-468D-ACE4-B36D6D3E93D4}" srcOrd="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E27C758-FE11-4D44-8179-F3EFA3DDCE51}" type="doc">
      <dgm:prSet loTypeId="urn:microsoft.com/office/officeart/2005/8/layout/list1" loCatId="list" qsTypeId="urn:microsoft.com/office/officeart/2005/8/quickstyle/simple1" qsCatId="simple" csTypeId="urn:microsoft.com/office/officeart/2005/8/colors/colorful5" csCatId="colorful"/>
      <dgm:spPr/>
      <dgm:t>
        <a:bodyPr/>
        <a:lstStyle/>
        <a:p>
          <a:endParaRPr lang="en-US"/>
        </a:p>
      </dgm:t>
    </dgm:pt>
    <dgm:pt modelId="{33B9E431-C796-4394-8B7A-CFE2ECDED6DE}">
      <dgm:prSet/>
      <dgm:spPr/>
      <dgm:t>
        <a:bodyPr/>
        <a:lstStyle/>
        <a:p>
          <a:r>
            <a:rPr lang="en-US" b="1"/>
            <a:t>Areas affected</a:t>
          </a:r>
          <a:endParaRPr lang="en-US"/>
        </a:p>
      </dgm:t>
    </dgm:pt>
    <dgm:pt modelId="{B9243C37-B6E1-4183-811D-515799152341}" type="parTrans" cxnId="{84811365-F7F3-4A8F-A43C-617276128D85}">
      <dgm:prSet/>
      <dgm:spPr/>
      <dgm:t>
        <a:bodyPr/>
        <a:lstStyle/>
        <a:p>
          <a:endParaRPr lang="en-US"/>
        </a:p>
      </dgm:t>
    </dgm:pt>
    <dgm:pt modelId="{6CF255B9-A25A-4067-A58E-88BFCEEE8625}" type="sibTrans" cxnId="{84811365-F7F3-4A8F-A43C-617276128D85}">
      <dgm:prSet/>
      <dgm:spPr/>
      <dgm:t>
        <a:bodyPr/>
        <a:lstStyle/>
        <a:p>
          <a:endParaRPr lang="en-US"/>
        </a:p>
      </dgm:t>
    </dgm:pt>
    <dgm:pt modelId="{5B743944-AD08-4459-B472-AA2893BA6391}">
      <dgm:prSet/>
      <dgm:spPr/>
      <dgm:t>
        <a:bodyPr/>
        <a:lstStyle/>
        <a:p>
          <a:r>
            <a:rPr lang="en-US"/>
            <a:t>Satellite Accumulation Areas</a:t>
          </a:r>
        </a:p>
      </dgm:t>
    </dgm:pt>
    <dgm:pt modelId="{230B850C-1EDA-4F75-81FD-315D4D814F11}" type="parTrans" cxnId="{AB606A5C-B2AF-4B9E-858B-06C216921166}">
      <dgm:prSet/>
      <dgm:spPr/>
      <dgm:t>
        <a:bodyPr/>
        <a:lstStyle/>
        <a:p>
          <a:endParaRPr lang="en-US"/>
        </a:p>
      </dgm:t>
    </dgm:pt>
    <dgm:pt modelId="{913C3449-4DA7-444E-B5E2-3D9F75026450}" type="sibTrans" cxnId="{AB606A5C-B2AF-4B9E-858B-06C216921166}">
      <dgm:prSet/>
      <dgm:spPr/>
      <dgm:t>
        <a:bodyPr/>
        <a:lstStyle/>
        <a:p>
          <a:endParaRPr lang="en-US"/>
        </a:p>
      </dgm:t>
    </dgm:pt>
    <dgm:pt modelId="{7B470D42-FD67-43D4-BDF1-8179DF74BDF3}">
      <dgm:prSet/>
      <dgm:spPr/>
      <dgm:t>
        <a:bodyPr/>
        <a:lstStyle/>
        <a:p>
          <a:r>
            <a:rPr lang="en-US"/>
            <a:t>Central Accumulation Areas</a:t>
          </a:r>
        </a:p>
      </dgm:t>
    </dgm:pt>
    <dgm:pt modelId="{3232D15A-D08B-40D3-9BB8-EFE742833961}" type="parTrans" cxnId="{FEA10FA6-EC5A-4AAF-8785-1103022EDBDA}">
      <dgm:prSet/>
      <dgm:spPr/>
      <dgm:t>
        <a:bodyPr/>
        <a:lstStyle/>
        <a:p>
          <a:endParaRPr lang="en-US"/>
        </a:p>
      </dgm:t>
    </dgm:pt>
    <dgm:pt modelId="{16194EA9-ECBB-4C62-A3A3-950565452EB8}" type="sibTrans" cxnId="{FEA10FA6-EC5A-4AAF-8785-1103022EDBDA}">
      <dgm:prSet/>
      <dgm:spPr/>
      <dgm:t>
        <a:bodyPr/>
        <a:lstStyle/>
        <a:p>
          <a:endParaRPr lang="en-US"/>
        </a:p>
      </dgm:t>
    </dgm:pt>
    <dgm:pt modelId="{203ABA93-71EC-4CBA-9AE3-F1545F0949BD}">
      <dgm:prSet/>
      <dgm:spPr/>
      <dgm:t>
        <a:bodyPr/>
        <a:lstStyle/>
        <a:p>
          <a:r>
            <a:rPr lang="en-US"/>
            <a:t>Transfer facilities consolidating hazardous wastes</a:t>
          </a:r>
        </a:p>
      </dgm:t>
    </dgm:pt>
    <dgm:pt modelId="{6F43C0B1-D603-421B-A121-6CF54121E597}" type="parTrans" cxnId="{40158388-8CCE-4507-8287-1D12778A1328}">
      <dgm:prSet/>
      <dgm:spPr/>
      <dgm:t>
        <a:bodyPr/>
        <a:lstStyle/>
        <a:p>
          <a:endParaRPr lang="en-US"/>
        </a:p>
      </dgm:t>
    </dgm:pt>
    <dgm:pt modelId="{8A63B504-EC9C-4E90-97B0-402614C609D8}" type="sibTrans" cxnId="{40158388-8CCE-4507-8287-1D12778A1328}">
      <dgm:prSet/>
      <dgm:spPr/>
      <dgm:t>
        <a:bodyPr/>
        <a:lstStyle/>
        <a:p>
          <a:endParaRPr lang="en-US"/>
        </a:p>
      </dgm:t>
    </dgm:pt>
    <dgm:pt modelId="{B738057B-A00F-4353-B287-DEE4161C42F6}">
      <dgm:prSet/>
      <dgm:spPr/>
      <dgm:t>
        <a:bodyPr/>
        <a:lstStyle/>
        <a:p>
          <a:r>
            <a:rPr lang="en-US"/>
            <a:t>Generator container and tanks storage areas at TSDF</a:t>
          </a:r>
        </a:p>
      </dgm:t>
    </dgm:pt>
    <dgm:pt modelId="{01903A88-5AF0-4148-AA71-94EAFE7B2E2D}" type="parTrans" cxnId="{BBF942DF-9BDF-486D-9758-CFDDC442083B}">
      <dgm:prSet/>
      <dgm:spPr/>
      <dgm:t>
        <a:bodyPr/>
        <a:lstStyle/>
        <a:p>
          <a:endParaRPr lang="en-US"/>
        </a:p>
      </dgm:t>
    </dgm:pt>
    <dgm:pt modelId="{20F07C6F-D179-4E90-9215-E1A15CED0F3B}" type="sibTrans" cxnId="{BBF942DF-9BDF-486D-9758-CFDDC442083B}">
      <dgm:prSet/>
      <dgm:spPr/>
      <dgm:t>
        <a:bodyPr/>
        <a:lstStyle/>
        <a:p>
          <a:endParaRPr lang="en-US"/>
        </a:p>
      </dgm:t>
    </dgm:pt>
    <dgm:pt modelId="{994DA049-C47D-4060-8904-A4861105AC60}" type="pres">
      <dgm:prSet presAssocID="{7E27C758-FE11-4D44-8179-F3EFA3DDCE51}" presName="linear" presStyleCnt="0">
        <dgm:presLayoutVars>
          <dgm:dir/>
          <dgm:animLvl val="lvl"/>
          <dgm:resizeHandles val="exact"/>
        </dgm:presLayoutVars>
      </dgm:prSet>
      <dgm:spPr/>
    </dgm:pt>
    <dgm:pt modelId="{8F294BFD-70FC-44B4-936D-89EB77EBE875}" type="pres">
      <dgm:prSet presAssocID="{33B9E431-C796-4394-8B7A-CFE2ECDED6DE}" presName="parentLin" presStyleCnt="0"/>
      <dgm:spPr/>
    </dgm:pt>
    <dgm:pt modelId="{CC16AE1C-F5A4-4384-A1A6-E6E4D590A7ED}" type="pres">
      <dgm:prSet presAssocID="{33B9E431-C796-4394-8B7A-CFE2ECDED6DE}" presName="parentLeftMargin" presStyleLbl="node1" presStyleIdx="0" presStyleCnt="1"/>
      <dgm:spPr/>
    </dgm:pt>
    <dgm:pt modelId="{61911777-0898-4117-936B-16A76B119640}" type="pres">
      <dgm:prSet presAssocID="{33B9E431-C796-4394-8B7A-CFE2ECDED6DE}" presName="parentText" presStyleLbl="node1" presStyleIdx="0" presStyleCnt="1">
        <dgm:presLayoutVars>
          <dgm:chMax val="0"/>
          <dgm:bulletEnabled val="1"/>
        </dgm:presLayoutVars>
      </dgm:prSet>
      <dgm:spPr/>
    </dgm:pt>
    <dgm:pt modelId="{91839ABB-1BC8-48CB-B68F-50C5BF7F6F7E}" type="pres">
      <dgm:prSet presAssocID="{33B9E431-C796-4394-8B7A-CFE2ECDED6DE}" presName="negativeSpace" presStyleCnt="0"/>
      <dgm:spPr/>
    </dgm:pt>
    <dgm:pt modelId="{6124684C-8EE8-4B7E-B182-433A8A4B0477}" type="pres">
      <dgm:prSet presAssocID="{33B9E431-C796-4394-8B7A-CFE2ECDED6DE}" presName="childText" presStyleLbl="conFgAcc1" presStyleIdx="0" presStyleCnt="1">
        <dgm:presLayoutVars>
          <dgm:bulletEnabled val="1"/>
        </dgm:presLayoutVars>
      </dgm:prSet>
      <dgm:spPr/>
    </dgm:pt>
  </dgm:ptLst>
  <dgm:cxnLst>
    <dgm:cxn modelId="{9EAEDE03-AEB7-41ED-A237-C29293C65890}" type="presOf" srcId="{33B9E431-C796-4394-8B7A-CFE2ECDED6DE}" destId="{61911777-0898-4117-936B-16A76B119640}" srcOrd="1" destOrd="0" presId="urn:microsoft.com/office/officeart/2005/8/layout/list1"/>
    <dgm:cxn modelId="{B1D26D18-9C60-4C56-AF90-2A31EBF17B26}" type="presOf" srcId="{7B470D42-FD67-43D4-BDF1-8179DF74BDF3}" destId="{6124684C-8EE8-4B7E-B182-433A8A4B0477}" srcOrd="0" destOrd="1" presId="urn:microsoft.com/office/officeart/2005/8/layout/list1"/>
    <dgm:cxn modelId="{097F1638-EA5C-4BDE-8C52-925E97598755}" type="presOf" srcId="{5B743944-AD08-4459-B472-AA2893BA6391}" destId="{6124684C-8EE8-4B7E-B182-433A8A4B0477}" srcOrd="0" destOrd="0" presId="urn:microsoft.com/office/officeart/2005/8/layout/list1"/>
    <dgm:cxn modelId="{AB606A5C-B2AF-4B9E-858B-06C216921166}" srcId="{33B9E431-C796-4394-8B7A-CFE2ECDED6DE}" destId="{5B743944-AD08-4459-B472-AA2893BA6391}" srcOrd="0" destOrd="0" parTransId="{230B850C-1EDA-4F75-81FD-315D4D814F11}" sibTransId="{913C3449-4DA7-444E-B5E2-3D9F75026450}"/>
    <dgm:cxn modelId="{DBBE7544-1CCA-4C96-8C23-A6F621000BFC}" type="presOf" srcId="{33B9E431-C796-4394-8B7A-CFE2ECDED6DE}" destId="{CC16AE1C-F5A4-4384-A1A6-E6E4D590A7ED}" srcOrd="0" destOrd="0" presId="urn:microsoft.com/office/officeart/2005/8/layout/list1"/>
    <dgm:cxn modelId="{84811365-F7F3-4A8F-A43C-617276128D85}" srcId="{7E27C758-FE11-4D44-8179-F3EFA3DDCE51}" destId="{33B9E431-C796-4394-8B7A-CFE2ECDED6DE}" srcOrd="0" destOrd="0" parTransId="{B9243C37-B6E1-4183-811D-515799152341}" sibTransId="{6CF255B9-A25A-4067-A58E-88BFCEEE8625}"/>
    <dgm:cxn modelId="{A0D4064D-D338-4D9C-86C8-134F6B373161}" type="presOf" srcId="{7E27C758-FE11-4D44-8179-F3EFA3DDCE51}" destId="{994DA049-C47D-4060-8904-A4861105AC60}" srcOrd="0" destOrd="0" presId="urn:microsoft.com/office/officeart/2005/8/layout/list1"/>
    <dgm:cxn modelId="{40158388-8CCE-4507-8287-1D12778A1328}" srcId="{33B9E431-C796-4394-8B7A-CFE2ECDED6DE}" destId="{203ABA93-71EC-4CBA-9AE3-F1545F0949BD}" srcOrd="2" destOrd="0" parTransId="{6F43C0B1-D603-421B-A121-6CF54121E597}" sibTransId="{8A63B504-EC9C-4E90-97B0-402614C609D8}"/>
    <dgm:cxn modelId="{FEA10FA6-EC5A-4AAF-8785-1103022EDBDA}" srcId="{33B9E431-C796-4394-8B7A-CFE2ECDED6DE}" destId="{7B470D42-FD67-43D4-BDF1-8179DF74BDF3}" srcOrd="1" destOrd="0" parTransId="{3232D15A-D08B-40D3-9BB8-EFE742833961}" sibTransId="{16194EA9-ECBB-4C62-A3A3-950565452EB8}"/>
    <dgm:cxn modelId="{90EDC5DB-28FD-4AA9-9604-7CF741E934FB}" type="presOf" srcId="{B738057B-A00F-4353-B287-DEE4161C42F6}" destId="{6124684C-8EE8-4B7E-B182-433A8A4B0477}" srcOrd="0" destOrd="3" presId="urn:microsoft.com/office/officeart/2005/8/layout/list1"/>
    <dgm:cxn modelId="{BBF942DF-9BDF-486D-9758-CFDDC442083B}" srcId="{33B9E431-C796-4394-8B7A-CFE2ECDED6DE}" destId="{B738057B-A00F-4353-B287-DEE4161C42F6}" srcOrd="3" destOrd="0" parTransId="{01903A88-5AF0-4148-AA71-94EAFE7B2E2D}" sibTransId="{20F07C6F-D179-4E90-9215-E1A15CED0F3B}"/>
    <dgm:cxn modelId="{E889F5F2-A488-489A-B04E-BBAD6F1B0DF0}" type="presOf" srcId="{203ABA93-71EC-4CBA-9AE3-F1545F0949BD}" destId="{6124684C-8EE8-4B7E-B182-433A8A4B0477}" srcOrd="0" destOrd="2" presId="urn:microsoft.com/office/officeart/2005/8/layout/list1"/>
    <dgm:cxn modelId="{95DD9E03-E1B1-4545-A97D-D8610A04A8E7}" type="presParOf" srcId="{994DA049-C47D-4060-8904-A4861105AC60}" destId="{8F294BFD-70FC-44B4-936D-89EB77EBE875}" srcOrd="0" destOrd="0" presId="urn:microsoft.com/office/officeart/2005/8/layout/list1"/>
    <dgm:cxn modelId="{6585B15F-5158-43D9-B691-0FF1FA7CBC97}" type="presParOf" srcId="{8F294BFD-70FC-44B4-936D-89EB77EBE875}" destId="{CC16AE1C-F5A4-4384-A1A6-E6E4D590A7ED}" srcOrd="0" destOrd="0" presId="urn:microsoft.com/office/officeart/2005/8/layout/list1"/>
    <dgm:cxn modelId="{6A48660D-843B-4E1D-9E1B-A7F718B3E6BA}" type="presParOf" srcId="{8F294BFD-70FC-44B4-936D-89EB77EBE875}" destId="{61911777-0898-4117-936B-16A76B119640}" srcOrd="1" destOrd="0" presId="urn:microsoft.com/office/officeart/2005/8/layout/list1"/>
    <dgm:cxn modelId="{EAE2EFBB-C89D-4AAD-9F4F-6AB56D930009}" type="presParOf" srcId="{994DA049-C47D-4060-8904-A4861105AC60}" destId="{91839ABB-1BC8-48CB-B68F-50C5BF7F6F7E}" srcOrd="1" destOrd="0" presId="urn:microsoft.com/office/officeart/2005/8/layout/list1"/>
    <dgm:cxn modelId="{CD7940F1-C742-4448-8334-456ADF8E3D63}" type="presParOf" srcId="{994DA049-C47D-4060-8904-A4861105AC60}" destId="{6124684C-8EE8-4B7E-B182-433A8A4B0477}"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24BA235-53D4-4FA5-97AE-71BB3ED1C9B4}" type="doc">
      <dgm:prSet loTypeId="urn:microsoft.com/office/officeart/2005/8/layout/list1" loCatId="list" qsTypeId="urn:microsoft.com/office/officeart/2005/8/quickstyle/simple3" qsCatId="simple" csTypeId="urn:microsoft.com/office/officeart/2005/8/colors/accent1_2" csCatId="accent1"/>
      <dgm:spPr/>
      <dgm:t>
        <a:bodyPr/>
        <a:lstStyle/>
        <a:p>
          <a:endParaRPr lang="en-US"/>
        </a:p>
      </dgm:t>
    </dgm:pt>
    <dgm:pt modelId="{252F79C5-0BE8-49A4-BFBE-3C28F7673580}">
      <dgm:prSet/>
      <dgm:spPr/>
      <dgm:t>
        <a:bodyPr/>
        <a:lstStyle/>
        <a:p>
          <a:r>
            <a:rPr lang="en-US" b="1"/>
            <a:t>Final Rule</a:t>
          </a:r>
          <a:endParaRPr lang="en-US"/>
        </a:p>
      </dgm:t>
    </dgm:pt>
    <dgm:pt modelId="{5702A74D-B237-413E-ABB9-896A7481514F}" type="parTrans" cxnId="{20B329D0-8699-4B7E-AFAB-25BA330DFFA5}">
      <dgm:prSet/>
      <dgm:spPr/>
      <dgm:t>
        <a:bodyPr/>
        <a:lstStyle/>
        <a:p>
          <a:endParaRPr lang="en-US"/>
        </a:p>
      </dgm:t>
    </dgm:pt>
    <dgm:pt modelId="{853A712B-2F2A-42DA-8765-9C056FA0180D}" type="sibTrans" cxnId="{20B329D0-8699-4B7E-AFAB-25BA330DFFA5}">
      <dgm:prSet/>
      <dgm:spPr/>
      <dgm:t>
        <a:bodyPr/>
        <a:lstStyle/>
        <a:p>
          <a:endParaRPr lang="en-US"/>
        </a:p>
      </dgm:t>
    </dgm:pt>
    <dgm:pt modelId="{0A4DF22C-413C-4F94-BEF7-B9FED2921251}">
      <dgm:prSet/>
      <dgm:spPr/>
      <dgm:t>
        <a:bodyPr/>
        <a:lstStyle/>
        <a:p>
          <a:r>
            <a:rPr lang="en-US"/>
            <a:t>Containers and tanks must indicate the hazards of the contents</a:t>
          </a:r>
        </a:p>
      </dgm:t>
    </dgm:pt>
    <dgm:pt modelId="{04793BE0-836F-4CC5-8451-4F7B4B209DDE}" type="parTrans" cxnId="{82BF0280-CEB8-4A6D-8878-9FADE781FC46}">
      <dgm:prSet/>
      <dgm:spPr/>
      <dgm:t>
        <a:bodyPr/>
        <a:lstStyle/>
        <a:p>
          <a:endParaRPr lang="en-US"/>
        </a:p>
      </dgm:t>
    </dgm:pt>
    <dgm:pt modelId="{D57B9FB0-2325-4E61-B3CA-ABEAC9843DBC}" type="sibTrans" cxnId="{82BF0280-CEB8-4A6D-8878-9FADE781FC46}">
      <dgm:prSet/>
      <dgm:spPr/>
      <dgm:t>
        <a:bodyPr/>
        <a:lstStyle/>
        <a:p>
          <a:endParaRPr lang="en-US"/>
        </a:p>
      </dgm:t>
    </dgm:pt>
    <dgm:pt modelId="{34520AA5-AFA9-4A2C-A7A9-8D7C8EE871A3}">
      <dgm:prSet/>
      <dgm:spPr/>
      <dgm:t>
        <a:bodyPr/>
        <a:lstStyle/>
        <a:p>
          <a:r>
            <a:rPr lang="en-US"/>
            <a:t>May use a number of methods</a:t>
          </a:r>
        </a:p>
      </dgm:t>
    </dgm:pt>
    <dgm:pt modelId="{70ABD09B-C8D6-4F92-AF73-8E9F742F4632}" type="parTrans" cxnId="{5D2C474D-27BD-4987-8D6C-9F34163E820D}">
      <dgm:prSet/>
      <dgm:spPr/>
      <dgm:t>
        <a:bodyPr/>
        <a:lstStyle/>
        <a:p>
          <a:endParaRPr lang="en-US"/>
        </a:p>
      </dgm:t>
    </dgm:pt>
    <dgm:pt modelId="{E6FDC957-1F2A-4589-81E1-27F71C17330F}" type="sibTrans" cxnId="{5D2C474D-27BD-4987-8D6C-9F34163E820D}">
      <dgm:prSet/>
      <dgm:spPr/>
      <dgm:t>
        <a:bodyPr/>
        <a:lstStyle/>
        <a:p>
          <a:endParaRPr lang="en-US"/>
        </a:p>
      </dgm:t>
    </dgm:pt>
    <dgm:pt modelId="{6759282A-52E1-4129-BE67-E144AA4BBBB2}">
      <dgm:prSet/>
      <dgm:spPr/>
      <dgm:t>
        <a:bodyPr/>
        <a:lstStyle/>
        <a:p>
          <a:r>
            <a:rPr lang="en-US"/>
            <a:t>DOT HazComm</a:t>
          </a:r>
        </a:p>
      </dgm:t>
    </dgm:pt>
    <dgm:pt modelId="{95055FC2-FA4E-405E-B07F-5E5B3DD24036}" type="parTrans" cxnId="{F1900A66-E2A1-4113-84D9-1ADC549E7055}">
      <dgm:prSet/>
      <dgm:spPr/>
      <dgm:t>
        <a:bodyPr/>
        <a:lstStyle/>
        <a:p>
          <a:endParaRPr lang="en-US"/>
        </a:p>
      </dgm:t>
    </dgm:pt>
    <dgm:pt modelId="{17E8F3EB-7936-464C-A3FC-383AF1B3208C}" type="sibTrans" cxnId="{F1900A66-E2A1-4113-84D9-1ADC549E7055}">
      <dgm:prSet/>
      <dgm:spPr/>
      <dgm:t>
        <a:bodyPr/>
        <a:lstStyle/>
        <a:p>
          <a:endParaRPr lang="en-US"/>
        </a:p>
      </dgm:t>
    </dgm:pt>
    <dgm:pt modelId="{4B2A97B6-D293-4C9C-9787-48330D1EA00C}">
      <dgm:prSet/>
      <dgm:spPr/>
      <dgm:t>
        <a:bodyPr/>
        <a:lstStyle/>
        <a:p>
          <a:r>
            <a:rPr lang="en-US"/>
            <a:t>OSHA hazard statement or pictogram</a:t>
          </a:r>
        </a:p>
      </dgm:t>
    </dgm:pt>
    <dgm:pt modelId="{9D536E51-EB91-47B2-A8A2-B5E0DB473BF5}" type="parTrans" cxnId="{F4551F92-28F4-420F-B1C3-49E1C6BA3FB8}">
      <dgm:prSet/>
      <dgm:spPr/>
      <dgm:t>
        <a:bodyPr/>
        <a:lstStyle/>
        <a:p>
          <a:endParaRPr lang="en-US"/>
        </a:p>
      </dgm:t>
    </dgm:pt>
    <dgm:pt modelId="{784969A8-A764-4063-8683-96AD18D8C741}" type="sibTrans" cxnId="{F4551F92-28F4-420F-B1C3-49E1C6BA3FB8}">
      <dgm:prSet/>
      <dgm:spPr/>
      <dgm:t>
        <a:bodyPr/>
        <a:lstStyle/>
        <a:p>
          <a:endParaRPr lang="en-US"/>
        </a:p>
      </dgm:t>
    </dgm:pt>
    <dgm:pt modelId="{DB8FC8D4-56B2-4D32-8D30-C499357574EB}">
      <dgm:prSet/>
      <dgm:spPr/>
      <dgm:t>
        <a:bodyPr/>
        <a:lstStyle/>
        <a:p>
          <a:r>
            <a:rPr lang="en-US"/>
            <a:t>NFPA chemical hazards label </a:t>
          </a:r>
        </a:p>
      </dgm:t>
    </dgm:pt>
    <dgm:pt modelId="{DA8A4379-FA19-442B-8094-4BD66FBF6FCA}" type="parTrans" cxnId="{3F9FA25B-6A86-495D-BC7C-F6BC7438F59E}">
      <dgm:prSet/>
      <dgm:spPr/>
      <dgm:t>
        <a:bodyPr/>
        <a:lstStyle/>
        <a:p>
          <a:endParaRPr lang="en-US"/>
        </a:p>
      </dgm:t>
    </dgm:pt>
    <dgm:pt modelId="{1746AB85-386E-43CE-85AD-9B68200C918F}" type="sibTrans" cxnId="{3F9FA25B-6A86-495D-BC7C-F6BC7438F59E}">
      <dgm:prSet/>
      <dgm:spPr/>
      <dgm:t>
        <a:bodyPr/>
        <a:lstStyle/>
        <a:p>
          <a:endParaRPr lang="en-US"/>
        </a:p>
      </dgm:t>
    </dgm:pt>
    <dgm:pt modelId="{0425156B-6772-4625-82CD-AFBC15804506}">
      <dgm:prSet/>
      <dgm:spPr/>
      <dgm:t>
        <a:bodyPr/>
        <a:lstStyle/>
        <a:p>
          <a:r>
            <a:rPr lang="en-US"/>
            <a:t>RCRA characteristic</a:t>
          </a:r>
        </a:p>
      </dgm:t>
    </dgm:pt>
    <dgm:pt modelId="{FAC99309-694D-43D1-B2FF-A660D8B2DAA6}" type="parTrans" cxnId="{F738F90A-0D4F-4480-96A5-151AD1A8321E}">
      <dgm:prSet/>
      <dgm:spPr/>
      <dgm:t>
        <a:bodyPr/>
        <a:lstStyle/>
        <a:p>
          <a:endParaRPr lang="en-US"/>
        </a:p>
      </dgm:t>
    </dgm:pt>
    <dgm:pt modelId="{D12BF7E9-389F-4A01-B06A-B68BFA1CCF9F}" type="sibTrans" cxnId="{F738F90A-0D4F-4480-96A5-151AD1A8321E}">
      <dgm:prSet/>
      <dgm:spPr/>
      <dgm:t>
        <a:bodyPr/>
        <a:lstStyle/>
        <a:p>
          <a:endParaRPr lang="en-US"/>
        </a:p>
      </dgm:t>
    </dgm:pt>
    <dgm:pt modelId="{AAB8DB68-FC0B-4BB2-B8F1-562C0EA867C1}">
      <dgm:prSet/>
      <dgm:spPr/>
      <dgm:t>
        <a:bodyPr/>
        <a:lstStyle/>
        <a:p>
          <a:r>
            <a:rPr lang="en-US"/>
            <a:t>Note: the labels are not required to include the identify of the contents (as proposed)</a:t>
          </a:r>
        </a:p>
      </dgm:t>
    </dgm:pt>
    <dgm:pt modelId="{29A5860F-683C-44C5-A67B-FC3ED41AFBE3}" type="parTrans" cxnId="{4A199DB6-C45D-4A11-96F8-DC1BEE3DA74C}">
      <dgm:prSet/>
      <dgm:spPr/>
      <dgm:t>
        <a:bodyPr/>
        <a:lstStyle/>
        <a:p>
          <a:endParaRPr lang="en-US"/>
        </a:p>
      </dgm:t>
    </dgm:pt>
    <dgm:pt modelId="{68B844A8-688A-420F-A322-B190F748C491}" type="sibTrans" cxnId="{4A199DB6-C45D-4A11-96F8-DC1BEE3DA74C}">
      <dgm:prSet/>
      <dgm:spPr/>
      <dgm:t>
        <a:bodyPr/>
        <a:lstStyle/>
        <a:p>
          <a:endParaRPr lang="en-US"/>
        </a:p>
      </dgm:t>
    </dgm:pt>
    <dgm:pt modelId="{7FBA3EA1-ABCA-43CD-B58B-60ADF170BAF1}" type="pres">
      <dgm:prSet presAssocID="{B24BA235-53D4-4FA5-97AE-71BB3ED1C9B4}" presName="linear" presStyleCnt="0">
        <dgm:presLayoutVars>
          <dgm:dir/>
          <dgm:animLvl val="lvl"/>
          <dgm:resizeHandles val="exact"/>
        </dgm:presLayoutVars>
      </dgm:prSet>
      <dgm:spPr/>
    </dgm:pt>
    <dgm:pt modelId="{8268C419-229B-4021-9D6A-0BFB4CE0B8AC}" type="pres">
      <dgm:prSet presAssocID="{252F79C5-0BE8-49A4-BFBE-3C28F7673580}" presName="parentLin" presStyleCnt="0"/>
      <dgm:spPr/>
    </dgm:pt>
    <dgm:pt modelId="{C78E7156-F9B0-471D-B41B-11DF03904B18}" type="pres">
      <dgm:prSet presAssocID="{252F79C5-0BE8-49A4-BFBE-3C28F7673580}" presName="parentLeftMargin" presStyleLbl="node1" presStyleIdx="0" presStyleCnt="1"/>
      <dgm:spPr/>
    </dgm:pt>
    <dgm:pt modelId="{7A5E09B2-4C40-4047-87B6-70DB49BF204F}" type="pres">
      <dgm:prSet presAssocID="{252F79C5-0BE8-49A4-BFBE-3C28F7673580}" presName="parentText" presStyleLbl="node1" presStyleIdx="0" presStyleCnt="1">
        <dgm:presLayoutVars>
          <dgm:chMax val="0"/>
          <dgm:bulletEnabled val="1"/>
        </dgm:presLayoutVars>
      </dgm:prSet>
      <dgm:spPr/>
    </dgm:pt>
    <dgm:pt modelId="{1E1E4D11-F8BA-43BF-8930-45DA0F181492}" type="pres">
      <dgm:prSet presAssocID="{252F79C5-0BE8-49A4-BFBE-3C28F7673580}" presName="negativeSpace" presStyleCnt="0"/>
      <dgm:spPr/>
    </dgm:pt>
    <dgm:pt modelId="{9F1A512C-BBEE-4F46-8BBB-08D121529ADE}" type="pres">
      <dgm:prSet presAssocID="{252F79C5-0BE8-49A4-BFBE-3C28F7673580}" presName="childText" presStyleLbl="conFgAcc1" presStyleIdx="0" presStyleCnt="1">
        <dgm:presLayoutVars>
          <dgm:bulletEnabled val="1"/>
        </dgm:presLayoutVars>
      </dgm:prSet>
      <dgm:spPr/>
    </dgm:pt>
  </dgm:ptLst>
  <dgm:cxnLst>
    <dgm:cxn modelId="{F738F90A-0D4F-4480-96A5-151AD1A8321E}" srcId="{34520AA5-AFA9-4A2C-A7A9-8D7C8EE871A3}" destId="{0425156B-6772-4625-82CD-AFBC15804506}" srcOrd="3" destOrd="0" parTransId="{FAC99309-694D-43D1-B2FF-A660D8B2DAA6}" sibTransId="{D12BF7E9-389F-4A01-B06A-B68BFA1CCF9F}"/>
    <dgm:cxn modelId="{554E1012-48A1-49C8-B2F5-FCEFA3E21739}" type="presOf" srcId="{AAB8DB68-FC0B-4BB2-B8F1-562C0EA867C1}" destId="{9F1A512C-BBEE-4F46-8BBB-08D121529ADE}" srcOrd="0" destOrd="6" presId="urn:microsoft.com/office/officeart/2005/8/layout/list1"/>
    <dgm:cxn modelId="{F2E1B516-3EB7-4954-8E9D-A223D310A5BC}" type="presOf" srcId="{4B2A97B6-D293-4C9C-9787-48330D1EA00C}" destId="{9F1A512C-BBEE-4F46-8BBB-08D121529ADE}" srcOrd="0" destOrd="3" presId="urn:microsoft.com/office/officeart/2005/8/layout/list1"/>
    <dgm:cxn modelId="{39094718-E0B2-483F-8BB2-C60E37BAFD16}" type="presOf" srcId="{0425156B-6772-4625-82CD-AFBC15804506}" destId="{9F1A512C-BBEE-4F46-8BBB-08D121529ADE}" srcOrd="0" destOrd="5" presId="urn:microsoft.com/office/officeart/2005/8/layout/list1"/>
    <dgm:cxn modelId="{6C0D561B-7E5B-401D-A2D5-C87552271D1D}" type="presOf" srcId="{DB8FC8D4-56B2-4D32-8D30-C499357574EB}" destId="{9F1A512C-BBEE-4F46-8BBB-08D121529ADE}" srcOrd="0" destOrd="4" presId="urn:microsoft.com/office/officeart/2005/8/layout/list1"/>
    <dgm:cxn modelId="{6517AF1D-C10C-4121-AA92-631D87952853}" type="presOf" srcId="{0A4DF22C-413C-4F94-BEF7-B9FED2921251}" destId="{9F1A512C-BBEE-4F46-8BBB-08D121529ADE}" srcOrd="0" destOrd="0" presId="urn:microsoft.com/office/officeart/2005/8/layout/list1"/>
    <dgm:cxn modelId="{6B11BF2E-E512-45E7-BB07-FA14585567FE}" type="presOf" srcId="{252F79C5-0BE8-49A4-BFBE-3C28F7673580}" destId="{7A5E09B2-4C40-4047-87B6-70DB49BF204F}" srcOrd="1" destOrd="0" presId="urn:microsoft.com/office/officeart/2005/8/layout/list1"/>
    <dgm:cxn modelId="{40256B3F-EECC-4F4A-B37E-9D8FC25C58F9}" type="presOf" srcId="{B24BA235-53D4-4FA5-97AE-71BB3ED1C9B4}" destId="{7FBA3EA1-ABCA-43CD-B58B-60ADF170BAF1}" srcOrd="0" destOrd="0" presId="urn:microsoft.com/office/officeart/2005/8/layout/list1"/>
    <dgm:cxn modelId="{3F9FA25B-6A86-495D-BC7C-F6BC7438F59E}" srcId="{34520AA5-AFA9-4A2C-A7A9-8D7C8EE871A3}" destId="{DB8FC8D4-56B2-4D32-8D30-C499357574EB}" srcOrd="2" destOrd="0" parTransId="{DA8A4379-FA19-442B-8094-4BD66FBF6FCA}" sibTransId="{1746AB85-386E-43CE-85AD-9B68200C918F}"/>
    <dgm:cxn modelId="{F1900A66-E2A1-4113-84D9-1ADC549E7055}" srcId="{34520AA5-AFA9-4A2C-A7A9-8D7C8EE871A3}" destId="{6759282A-52E1-4129-BE67-E144AA4BBBB2}" srcOrd="0" destOrd="0" parTransId="{95055FC2-FA4E-405E-B07F-5E5B3DD24036}" sibTransId="{17E8F3EB-7936-464C-A3FC-383AF1B3208C}"/>
    <dgm:cxn modelId="{5D2C474D-27BD-4987-8D6C-9F34163E820D}" srcId="{252F79C5-0BE8-49A4-BFBE-3C28F7673580}" destId="{34520AA5-AFA9-4A2C-A7A9-8D7C8EE871A3}" srcOrd="1" destOrd="0" parTransId="{70ABD09B-C8D6-4F92-AF73-8E9F742F4632}" sibTransId="{E6FDC957-1F2A-4589-81E1-27F71C17330F}"/>
    <dgm:cxn modelId="{82BF0280-CEB8-4A6D-8878-9FADE781FC46}" srcId="{252F79C5-0BE8-49A4-BFBE-3C28F7673580}" destId="{0A4DF22C-413C-4F94-BEF7-B9FED2921251}" srcOrd="0" destOrd="0" parTransId="{04793BE0-836F-4CC5-8451-4F7B4B209DDE}" sibTransId="{D57B9FB0-2325-4E61-B3CA-ABEAC9843DBC}"/>
    <dgm:cxn modelId="{F4551F92-28F4-420F-B1C3-49E1C6BA3FB8}" srcId="{34520AA5-AFA9-4A2C-A7A9-8D7C8EE871A3}" destId="{4B2A97B6-D293-4C9C-9787-48330D1EA00C}" srcOrd="1" destOrd="0" parTransId="{9D536E51-EB91-47B2-A8A2-B5E0DB473BF5}" sibTransId="{784969A8-A764-4063-8683-96AD18D8C741}"/>
    <dgm:cxn modelId="{389948B2-63F8-4781-BF46-7BBB8579EF24}" type="presOf" srcId="{34520AA5-AFA9-4A2C-A7A9-8D7C8EE871A3}" destId="{9F1A512C-BBEE-4F46-8BBB-08D121529ADE}" srcOrd="0" destOrd="1" presId="urn:microsoft.com/office/officeart/2005/8/layout/list1"/>
    <dgm:cxn modelId="{4A199DB6-C45D-4A11-96F8-DC1BEE3DA74C}" srcId="{34520AA5-AFA9-4A2C-A7A9-8D7C8EE871A3}" destId="{AAB8DB68-FC0B-4BB2-B8F1-562C0EA867C1}" srcOrd="4" destOrd="0" parTransId="{29A5860F-683C-44C5-A67B-FC3ED41AFBE3}" sibTransId="{68B844A8-688A-420F-A322-B190F748C491}"/>
    <dgm:cxn modelId="{820949CC-5351-4D98-A9E5-1773E1423F6E}" type="presOf" srcId="{252F79C5-0BE8-49A4-BFBE-3C28F7673580}" destId="{C78E7156-F9B0-471D-B41B-11DF03904B18}" srcOrd="0" destOrd="0" presId="urn:microsoft.com/office/officeart/2005/8/layout/list1"/>
    <dgm:cxn modelId="{20B329D0-8699-4B7E-AFAB-25BA330DFFA5}" srcId="{B24BA235-53D4-4FA5-97AE-71BB3ED1C9B4}" destId="{252F79C5-0BE8-49A4-BFBE-3C28F7673580}" srcOrd="0" destOrd="0" parTransId="{5702A74D-B237-413E-ABB9-896A7481514F}" sibTransId="{853A712B-2F2A-42DA-8765-9C056FA0180D}"/>
    <dgm:cxn modelId="{C3A5AEF9-6871-4943-ABCC-F47DDD73D854}" type="presOf" srcId="{6759282A-52E1-4129-BE67-E144AA4BBBB2}" destId="{9F1A512C-BBEE-4F46-8BBB-08D121529ADE}" srcOrd="0" destOrd="2" presId="urn:microsoft.com/office/officeart/2005/8/layout/list1"/>
    <dgm:cxn modelId="{46AAE9ED-02BB-452F-84B9-C449BEF1DD8A}" type="presParOf" srcId="{7FBA3EA1-ABCA-43CD-B58B-60ADF170BAF1}" destId="{8268C419-229B-4021-9D6A-0BFB4CE0B8AC}" srcOrd="0" destOrd="0" presId="urn:microsoft.com/office/officeart/2005/8/layout/list1"/>
    <dgm:cxn modelId="{B2A90A03-A6D2-4612-981B-D5299835B536}" type="presParOf" srcId="{8268C419-229B-4021-9D6A-0BFB4CE0B8AC}" destId="{C78E7156-F9B0-471D-B41B-11DF03904B18}" srcOrd="0" destOrd="0" presId="urn:microsoft.com/office/officeart/2005/8/layout/list1"/>
    <dgm:cxn modelId="{95084D89-DCC2-4160-B7A9-963DA6B4FFA5}" type="presParOf" srcId="{8268C419-229B-4021-9D6A-0BFB4CE0B8AC}" destId="{7A5E09B2-4C40-4047-87B6-70DB49BF204F}" srcOrd="1" destOrd="0" presId="urn:microsoft.com/office/officeart/2005/8/layout/list1"/>
    <dgm:cxn modelId="{E0BCA73B-65B1-46DE-B2A3-CD9CAD47BF42}" type="presParOf" srcId="{7FBA3EA1-ABCA-43CD-B58B-60ADF170BAF1}" destId="{1E1E4D11-F8BA-43BF-8930-45DA0F181492}" srcOrd="1" destOrd="0" presId="urn:microsoft.com/office/officeart/2005/8/layout/list1"/>
    <dgm:cxn modelId="{E68829AA-70A4-4E20-993D-4B4686E0A46C}" type="presParOf" srcId="{7FBA3EA1-ABCA-43CD-B58B-60ADF170BAF1}" destId="{9F1A512C-BBEE-4F46-8BBB-08D121529ADE}"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8CD47B-EA21-4802-BB9D-B71A295702ED}">
      <dsp:nvSpPr>
        <dsp:cNvPr id="0" name=""/>
        <dsp:cNvSpPr/>
      </dsp:nvSpPr>
      <dsp:spPr>
        <a:xfrm>
          <a:off x="0" y="1358136"/>
          <a:ext cx="5098256" cy="7308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sp>
    <dsp:sp modelId="{878C98A8-EFF9-4662-84CB-96618898CC67}">
      <dsp:nvSpPr>
        <dsp:cNvPr id="0" name=""/>
        <dsp:cNvSpPr/>
      </dsp:nvSpPr>
      <dsp:spPr>
        <a:xfrm>
          <a:off x="254912" y="930096"/>
          <a:ext cx="3568779" cy="856080"/>
        </a:xfrm>
        <a:prstGeom prst="roundRect">
          <a:avLst/>
        </a:prstGeom>
        <a:gradFill rotWithShape="0">
          <a:gsLst>
            <a:gs pos="0">
              <a:schemeClr val="accent2">
                <a:hueOff val="0"/>
                <a:satOff val="0"/>
                <a:lumOff val="0"/>
                <a:alphaOff val="0"/>
                <a:shade val="85000"/>
                <a:satMod val="130000"/>
              </a:schemeClr>
            </a:gs>
            <a:gs pos="34000">
              <a:schemeClr val="accent2">
                <a:hueOff val="0"/>
                <a:satOff val="0"/>
                <a:lumOff val="0"/>
                <a:alphaOff val="0"/>
                <a:shade val="87000"/>
                <a:satMod val="125000"/>
              </a:schemeClr>
            </a:gs>
            <a:gs pos="70000">
              <a:schemeClr val="accent2">
                <a:hueOff val="0"/>
                <a:satOff val="0"/>
                <a:lumOff val="0"/>
                <a:alphaOff val="0"/>
                <a:tint val="100000"/>
                <a:shade val="90000"/>
                <a:satMod val="130000"/>
              </a:schemeClr>
            </a:gs>
            <a:gs pos="100000">
              <a:schemeClr val="accent2">
                <a:hueOff val="0"/>
                <a:satOff val="0"/>
                <a:lumOff val="0"/>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134891" tIns="0" rIns="134891" bIns="0" numCol="1" spcCol="1270" anchor="ctr" anchorCtr="0">
          <a:noAutofit/>
        </a:bodyPr>
        <a:lstStyle/>
        <a:p>
          <a:pPr marL="0" lvl="0" indent="0" algn="l" defTabSz="1289050">
            <a:lnSpc>
              <a:spcPct val="90000"/>
            </a:lnSpc>
            <a:spcBef>
              <a:spcPct val="0"/>
            </a:spcBef>
            <a:spcAft>
              <a:spcPct val="35000"/>
            </a:spcAft>
            <a:buNone/>
          </a:pPr>
          <a:r>
            <a:rPr lang="en-US" sz="2900" kern="1200"/>
            <a:t>Abandoned</a:t>
          </a:r>
        </a:p>
      </dsp:txBody>
      <dsp:txXfrm>
        <a:off x="296702" y="971886"/>
        <a:ext cx="3485199" cy="772500"/>
      </dsp:txXfrm>
    </dsp:sp>
    <dsp:sp modelId="{B416A2CB-017C-4891-A550-142ABC44ECC4}">
      <dsp:nvSpPr>
        <dsp:cNvPr id="0" name=""/>
        <dsp:cNvSpPr/>
      </dsp:nvSpPr>
      <dsp:spPr>
        <a:xfrm>
          <a:off x="0" y="2673576"/>
          <a:ext cx="5098256" cy="730800"/>
        </a:xfrm>
        <a:prstGeom prst="rect">
          <a:avLst/>
        </a:prstGeom>
        <a:solidFill>
          <a:schemeClr val="lt1">
            <a:alpha val="90000"/>
            <a:hueOff val="0"/>
            <a:satOff val="0"/>
            <a:lumOff val="0"/>
            <a:alphaOff val="0"/>
          </a:schemeClr>
        </a:solidFill>
        <a:ln w="12700" cap="flat" cmpd="sng" algn="ctr">
          <a:solidFill>
            <a:schemeClr val="accent2">
              <a:hueOff val="-3852470"/>
              <a:satOff val="-32323"/>
              <a:lumOff val="2157"/>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sp>
    <dsp:sp modelId="{2011CF60-9947-4BC4-9B15-F513037322F7}">
      <dsp:nvSpPr>
        <dsp:cNvPr id="0" name=""/>
        <dsp:cNvSpPr/>
      </dsp:nvSpPr>
      <dsp:spPr>
        <a:xfrm>
          <a:off x="254912" y="2245536"/>
          <a:ext cx="3568779" cy="856080"/>
        </a:xfrm>
        <a:prstGeom prst="roundRect">
          <a:avLst/>
        </a:prstGeom>
        <a:gradFill rotWithShape="0">
          <a:gsLst>
            <a:gs pos="0">
              <a:schemeClr val="accent2">
                <a:hueOff val="-3852470"/>
                <a:satOff val="-32323"/>
                <a:lumOff val="2157"/>
                <a:alphaOff val="0"/>
                <a:shade val="85000"/>
                <a:satMod val="130000"/>
              </a:schemeClr>
            </a:gs>
            <a:gs pos="34000">
              <a:schemeClr val="accent2">
                <a:hueOff val="-3852470"/>
                <a:satOff val="-32323"/>
                <a:lumOff val="2157"/>
                <a:alphaOff val="0"/>
                <a:shade val="87000"/>
                <a:satMod val="125000"/>
              </a:schemeClr>
            </a:gs>
            <a:gs pos="70000">
              <a:schemeClr val="accent2">
                <a:hueOff val="-3852470"/>
                <a:satOff val="-32323"/>
                <a:lumOff val="2157"/>
                <a:alphaOff val="0"/>
                <a:tint val="100000"/>
                <a:shade val="90000"/>
                <a:satMod val="130000"/>
              </a:schemeClr>
            </a:gs>
            <a:gs pos="100000">
              <a:schemeClr val="accent2">
                <a:hueOff val="-3852470"/>
                <a:satOff val="-32323"/>
                <a:lumOff val="2157"/>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134891" tIns="0" rIns="134891" bIns="0" numCol="1" spcCol="1270" anchor="ctr" anchorCtr="0">
          <a:noAutofit/>
        </a:bodyPr>
        <a:lstStyle/>
        <a:p>
          <a:pPr marL="0" lvl="0" indent="0" algn="l" defTabSz="1289050">
            <a:lnSpc>
              <a:spcPct val="90000"/>
            </a:lnSpc>
            <a:spcBef>
              <a:spcPct val="0"/>
            </a:spcBef>
            <a:spcAft>
              <a:spcPct val="35000"/>
            </a:spcAft>
            <a:buNone/>
          </a:pPr>
          <a:r>
            <a:rPr lang="en-US" sz="2900" kern="1200"/>
            <a:t>Recycled</a:t>
          </a:r>
        </a:p>
      </dsp:txBody>
      <dsp:txXfrm>
        <a:off x="296702" y="2287326"/>
        <a:ext cx="3485199" cy="772500"/>
      </dsp:txXfrm>
    </dsp:sp>
    <dsp:sp modelId="{6E5D9C14-041D-4EBD-9E35-DC5B3D200617}">
      <dsp:nvSpPr>
        <dsp:cNvPr id="0" name=""/>
        <dsp:cNvSpPr/>
      </dsp:nvSpPr>
      <dsp:spPr>
        <a:xfrm>
          <a:off x="0" y="3989016"/>
          <a:ext cx="5098256" cy="730800"/>
        </a:xfrm>
        <a:prstGeom prst="rect">
          <a:avLst/>
        </a:prstGeom>
        <a:solidFill>
          <a:schemeClr val="lt1">
            <a:alpha val="90000"/>
            <a:hueOff val="0"/>
            <a:satOff val="0"/>
            <a:lumOff val="0"/>
            <a:alphaOff val="0"/>
          </a:schemeClr>
        </a:solidFill>
        <a:ln w="12700" cap="flat" cmpd="sng" algn="ctr">
          <a:solidFill>
            <a:schemeClr val="accent2">
              <a:hueOff val="-7704941"/>
              <a:satOff val="-64646"/>
              <a:lumOff val="4314"/>
              <a:alphaOff val="0"/>
            </a:schemeClr>
          </a:solidFill>
          <a:prstDash val="solid"/>
        </a:ln>
        <a:effectLst>
          <a:outerShdw blurRad="38100" dist="25400" dir="2700000" algn="br" rotWithShape="0">
            <a:srgbClr val="000000">
              <a:alpha val="60000"/>
            </a:srgbClr>
          </a:outerShdw>
        </a:effectLst>
      </dsp:spPr>
      <dsp:style>
        <a:lnRef idx="1">
          <a:scrgbClr r="0" g="0" b="0"/>
        </a:lnRef>
        <a:fillRef idx="1">
          <a:scrgbClr r="0" g="0" b="0"/>
        </a:fillRef>
        <a:effectRef idx="2">
          <a:scrgbClr r="0" g="0" b="0"/>
        </a:effectRef>
        <a:fontRef idx="minor"/>
      </dsp:style>
    </dsp:sp>
    <dsp:sp modelId="{F26148FE-EF97-4646-8709-617FB36B4BD9}">
      <dsp:nvSpPr>
        <dsp:cNvPr id="0" name=""/>
        <dsp:cNvSpPr/>
      </dsp:nvSpPr>
      <dsp:spPr>
        <a:xfrm>
          <a:off x="254912" y="3560976"/>
          <a:ext cx="3568779" cy="856080"/>
        </a:xfrm>
        <a:prstGeom prst="roundRect">
          <a:avLst/>
        </a:prstGeom>
        <a:gradFill rotWithShape="0">
          <a:gsLst>
            <a:gs pos="0">
              <a:schemeClr val="accent2">
                <a:hueOff val="-7704941"/>
                <a:satOff val="-64646"/>
                <a:lumOff val="4314"/>
                <a:alphaOff val="0"/>
                <a:shade val="85000"/>
                <a:satMod val="130000"/>
              </a:schemeClr>
            </a:gs>
            <a:gs pos="34000">
              <a:schemeClr val="accent2">
                <a:hueOff val="-7704941"/>
                <a:satOff val="-64646"/>
                <a:lumOff val="4314"/>
                <a:alphaOff val="0"/>
                <a:shade val="87000"/>
                <a:satMod val="125000"/>
              </a:schemeClr>
            </a:gs>
            <a:gs pos="70000">
              <a:schemeClr val="accent2">
                <a:hueOff val="-7704941"/>
                <a:satOff val="-64646"/>
                <a:lumOff val="4314"/>
                <a:alphaOff val="0"/>
                <a:tint val="100000"/>
                <a:shade val="90000"/>
                <a:satMod val="130000"/>
              </a:schemeClr>
            </a:gs>
            <a:gs pos="100000">
              <a:schemeClr val="accent2">
                <a:hueOff val="-7704941"/>
                <a:satOff val="-64646"/>
                <a:lumOff val="4314"/>
                <a:alphaOff val="0"/>
                <a:tint val="100000"/>
                <a:shade val="100000"/>
                <a:satMod val="110000"/>
              </a:schemeClr>
            </a:gs>
          </a:gsLst>
          <a:path path="circle">
            <a:fillToRect l="100000" t="100000" r="100000" b="100000"/>
          </a:path>
        </a:gradFill>
        <a:ln>
          <a:noFill/>
        </a:ln>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dsp:spPr>
      <dsp:style>
        <a:lnRef idx="0">
          <a:scrgbClr r="0" g="0" b="0"/>
        </a:lnRef>
        <a:fillRef idx="3">
          <a:scrgbClr r="0" g="0" b="0"/>
        </a:fillRef>
        <a:effectRef idx="3">
          <a:scrgbClr r="0" g="0" b="0"/>
        </a:effectRef>
        <a:fontRef idx="minor">
          <a:schemeClr val="lt1"/>
        </a:fontRef>
      </dsp:style>
      <dsp:txBody>
        <a:bodyPr spcFirstLastPara="0" vert="horz" wrap="square" lIns="134891" tIns="0" rIns="134891" bIns="0" numCol="1" spcCol="1270" anchor="ctr" anchorCtr="0">
          <a:noAutofit/>
        </a:bodyPr>
        <a:lstStyle/>
        <a:p>
          <a:pPr marL="0" lvl="0" indent="0" algn="l" defTabSz="1289050">
            <a:lnSpc>
              <a:spcPct val="90000"/>
            </a:lnSpc>
            <a:spcBef>
              <a:spcPct val="0"/>
            </a:spcBef>
            <a:spcAft>
              <a:spcPct val="35000"/>
            </a:spcAft>
            <a:buNone/>
          </a:pPr>
          <a:r>
            <a:rPr lang="en-US" sz="2900" kern="1200"/>
            <a:t>Inherently Waste Like</a:t>
          </a:r>
        </a:p>
      </dsp:txBody>
      <dsp:txXfrm>
        <a:off x="296702" y="3602766"/>
        <a:ext cx="3485199" cy="77250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75B31A6-D852-4276-836C-87115DFBCC8C}">
      <dsp:nvSpPr>
        <dsp:cNvPr id="0" name=""/>
        <dsp:cNvSpPr/>
      </dsp:nvSpPr>
      <dsp:spPr>
        <a:xfrm>
          <a:off x="0" y="1295479"/>
          <a:ext cx="5098256" cy="3058953"/>
        </a:xfrm>
        <a:prstGeom prst="rect">
          <a:avLst/>
        </a:prstGeom>
        <a:gradFill rotWithShape="0">
          <a:gsLst>
            <a:gs pos="0">
              <a:schemeClr val="accent2">
                <a:hueOff val="0"/>
                <a:satOff val="0"/>
                <a:lumOff val="0"/>
                <a:alphaOff val="0"/>
                <a:tint val="65000"/>
                <a:shade val="92000"/>
                <a:satMod val="130000"/>
              </a:schemeClr>
            </a:gs>
            <a:gs pos="45000">
              <a:schemeClr val="accent2">
                <a:hueOff val="0"/>
                <a:satOff val="0"/>
                <a:lumOff val="0"/>
                <a:alphaOff val="0"/>
                <a:tint val="60000"/>
                <a:shade val="99000"/>
                <a:satMod val="120000"/>
              </a:schemeClr>
            </a:gs>
            <a:gs pos="100000">
              <a:schemeClr val="accent2">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49819" tIns="262229" rIns="249819" bIns="262229" numCol="1" spcCol="1270" anchor="t" anchorCtr="0">
          <a:noAutofit/>
        </a:bodyPr>
        <a:lstStyle/>
        <a:p>
          <a:pPr marL="0" lvl="0" indent="0" algn="l" defTabSz="1022350">
            <a:lnSpc>
              <a:spcPct val="90000"/>
            </a:lnSpc>
            <a:spcBef>
              <a:spcPct val="0"/>
            </a:spcBef>
            <a:spcAft>
              <a:spcPct val="35000"/>
            </a:spcAft>
            <a:buNone/>
          </a:pPr>
          <a:r>
            <a:rPr lang="en-US" sz="2300" b="1" kern="1200"/>
            <a:t>EPA is not finalizing on the following that it proposed or took comment on</a:t>
          </a:r>
          <a:endParaRPr lang="en-US" sz="2300" kern="1200"/>
        </a:p>
        <a:p>
          <a:pPr marL="171450" lvl="1" indent="-171450" algn="l" defTabSz="800100">
            <a:lnSpc>
              <a:spcPct val="90000"/>
            </a:lnSpc>
            <a:spcBef>
              <a:spcPct val="0"/>
            </a:spcBef>
            <a:spcAft>
              <a:spcPct val="15000"/>
            </a:spcAft>
            <a:buChar char="•"/>
          </a:pPr>
          <a:r>
            <a:rPr lang="en-US" sz="1800" kern="1200"/>
            <a:t>Maintaining documentation of waste determinations until the facility closes </a:t>
          </a:r>
        </a:p>
        <a:p>
          <a:pPr marL="171450" lvl="1" indent="-171450" algn="l" defTabSz="800100">
            <a:lnSpc>
              <a:spcPct val="90000"/>
            </a:lnSpc>
            <a:spcBef>
              <a:spcPct val="0"/>
            </a:spcBef>
            <a:spcAft>
              <a:spcPct val="15000"/>
            </a:spcAft>
            <a:buChar char="•"/>
          </a:pPr>
          <a:r>
            <a:rPr lang="en-US" sz="1800" kern="1200" dirty="0"/>
            <a:t>Notifying the state or EPA of closure of a waste accumulation unit at a facility </a:t>
          </a:r>
        </a:p>
        <a:p>
          <a:pPr marL="171450" lvl="1" indent="-171450" algn="l" defTabSz="800100">
            <a:lnSpc>
              <a:spcPct val="90000"/>
            </a:lnSpc>
            <a:spcBef>
              <a:spcPct val="0"/>
            </a:spcBef>
            <a:spcAft>
              <a:spcPct val="15000"/>
            </a:spcAft>
            <a:buChar char="•"/>
          </a:pPr>
          <a:r>
            <a:rPr lang="en-US" sz="1800" kern="1200"/>
            <a:t>Requiring documentation of container weekly inspections </a:t>
          </a:r>
        </a:p>
      </dsp:txBody>
      <dsp:txXfrm>
        <a:off x="0" y="1295479"/>
        <a:ext cx="5098256" cy="305895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E4556E-323A-4FD3-A72D-4A22E0D2E71A}">
      <dsp:nvSpPr>
        <dsp:cNvPr id="0" name=""/>
        <dsp:cNvSpPr/>
      </dsp:nvSpPr>
      <dsp:spPr>
        <a:xfrm>
          <a:off x="998599" y="1870589"/>
          <a:ext cx="1625831" cy="81291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a:t>Solid Wastes are Hazardous Wastes if:</a:t>
          </a:r>
        </a:p>
      </dsp:txBody>
      <dsp:txXfrm>
        <a:off x="1022408" y="1894398"/>
        <a:ext cx="1578213" cy="765297"/>
      </dsp:txXfrm>
    </dsp:sp>
    <dsp:sp modelId="{83454375-4009-4DC5-B4AA-5DDDDC46CB13}">
      <dsp:nvSpPr>
        <dsp:cNvPr id="0" name=""/>
        <dsp:cNvSpPr/>
      </dsp:nvSpPr>
      <dsp:spPr>
        <a:xfrm rot="19457599">
          <a:off x="2549153" y="2023119"/>
          <a:ext cx="800886" cy="40429"/>
        </a:xfrm>
        <a:custGeom>
          <a:avLst/>
          <a:gdLst/>
          <a:ahLst/>
          <a:cxnLst/>
          <a:rect l="0" t="0" r="0" b="0"/>
          <a:pathLst>
            <a:path>
              <a:moveTo>
                <a:pt x="0" y="20214"/>
              </a:moveTo>
              <a:lnTo>
                <a:pt x="800886" y="20214"/>
              </a:lnTo>
            </a:path>
          </a:pathLst>
        </a:custGeom>
        <a:noFill/>
        <a:ln w="158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929574" y="2023312"/>
        <a:ext cx="40044" cy="40044"/>
      </dsp:txXfrm>
    </dsp:sp>
    <dsp:sp modelId="{A441C643-2FB3-4251-B42D-932E8D613E25}">
      <dsp:nvSpPr>
        <dsp:cNvPr id="0" name=""/>
        <dsp:cNvSpPr/>
      </dsp:nvSpPr>
      <dsp:spPr>
        <a:xfrm>
          <a:off x="3274763" y="1403163"/>
          <a:ext cx="1625831" cy="812915"/>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a:t>It is a Characteristic Waste:</a:t>
          </a:r>
        </a:p>
      </dsp:txBody>
      <dsp:txXfrm>
        <a:off x="3298572" y="1426972"/>
        <a:ext cx="1578213" cy="765297"/>
      </dsp:txXfrm>
    </dsp:sp>
    <dsp:sp modelId="{0326936C-611F-443F-85FD-F2495E591D6F}">
      <dsp:nvSpPr>
        <dsp:cNvPr id="0" name=""/>
        <dsp:cNvSpPr/>
      </dsp:nvSpPr>
      <dsp:spPr>
        <a:xfrm rot="17692822">
          <a:off x="4452889" y="1088266"/>
          <a:ext cx="1545742" cy="40429"/>
        </a:xfrm>
        <a:custGeom>
          <a:avLst/>
          <a:gdLst/>
          <a:ahLst/>
          <a:cxnLst/>
          <a:rect l="0" t="0" r="0" b="0"/>
          <a:pathLst>
            <a:path>
              <a:moveTo>
                <a:pt x="0" y="20214"/>
              </a:moveTo>
              <a:lnTo>
                <a:pt x="1545742" y="20214"/>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187117" y="1069837"/>
        <a:ext cx="77287" cy="77287"/>
      </dsp:txXfrm>
    </dsp:sp>
    <dsp:sp modelId="{D4F9A3D5-5FA7-48E5-B239-97D1F1FA719F}">
      <dsp:nvSpPr>
        <dsp:cNvPr id="0" name=""/>
        <dsp:cNvSpPr/>
      </dsp:nvSpPr>
      <dsp:spPr>
        <a:xfrm>
          <a:off x="5550927" y="883"/>
          <a:ext cx="1625831" cy="812915"/>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a:t>Ignitable</a:t>
          </a:r>
        </a:p>
      </dsp:txBody>
      <dsp:txXfrm>
        <a:off x="5574736" y="24692"/>
        <a:ext cx="1578213" cy="765297"/>
      </dsp:txXfrm>
    </dsp:sp>
    <dsp:sp modelId="{30701302-985D-4C9D-9EDB-179F23AC41EA}">
      <dsp:nvSpPr>
        <dsp:cNvPr id="0" name=""/>
        <dsp:cNvSpPr/>
      </dsp:nvSpPr>
      <dsp:spPr>
        <a:xfrm rot="19457599">
          <a:off x="4825317" y="1555692"/>
          <a:ext cx="800886" cy="40429"/>
        </a:xfrm>
        <a:custGeom>
          <a:avLst/>
          <a:gdLst/>
          <a:ahLst/>
          <a:cxnLst/>
          <a:rect l="0" t="0" r="0" b="0"/>
          <a:pathLst>
            <a:path>
              <a:moveTo>
                <a:pt x="0" y="20214"/>
              </a:moveTo>
              <a:lnTo>
                <a:pt x="800886" y="20214"/>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205738" y="1555885"/>
        <a:ext cx="40044" cy="40044"/>
      </dsp:txXfrm>
    </dsp:sp>
    <dsp:sp modelId="{5D975821-F46B-4E66-8CC7-F5F374A3F119}">
      <dsp:nvSpPr>
        <dsp:cNvPr id="0" name=""/>
        <dsp:cNvSpPr/>
      </dsp:nvSpPr>
      <dsp:spPr>
        <a:xfrm>
          <a:off x="5550927" y="935736"/>
          <a:ext cx="1625831" cy="812915"/>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a:t>Corrosive</a:t>
          </a:r>
        </a:p>
      </dsp:txBody>
      <dsp:txXfrm>
        <a:off x="5574736" y="959545"/>
        <a:ext cx="1578213" cy="765297"/>
      </dsp:txXfrm>
    </dsp:sp>
    <dsp:sp modelId="{E9CCF08B-77B3-4A67-9D0F-CB8AA9B2CA65}">
      <dsp:nvSpPr>
        <dsp:cNvPr id="0" name=""/>
        <dsp:cNvSpPr/>
      </dsp:nvSpPr>
      <dsp:spPr>
        <a:xfrm rot="2142401">
          <a:off x="4825317" y="2023119"/>
          <a:ext cx="800886" cy="40429"/>
        </a:xfrm>
        <a:custGeom>
          <a:avLst/>
          <a:gdLst/>
          <a:ahLst/>
          <a:cxnLst/>
          <a:rect l="0" t="0" r="0" b="0"/>
          <a:pathLst>
            <a:path>
              <a:moveTo>
                <a:pt x="0" y="20214"/>
              </a:moveTo>
              <a:lnTo>
                <a:pt x="800886" y="20214"/>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205738" y="2023312"/>
        <a:ext cx="40044" cy="40044"/>
      </dsp:txXfrm>
    </dsp:sp>
    <dsp:sp modelId="{30411BF7-2F4D-42F9-BC1F-ECFCBA6810FC}">
      <dsp:nvSpPr>
        <dsp:cNvPr id="0" name=""/>
        <dsp:cNvSpPr/>
      </dsp:nvSpPr>
      <dsp:spPr>
        <a:xfrm>
          <a:off x="5550927" y="1870589"/>
          <a:ext cx="1625831" cy="812915"/>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a:t>Reactive</a:t>
          </a:r>
        </a:p>
      </dsp:txBody>
      <dsp:txXfrm>
        <a:off x="5574736" y="1894398"/>
        <a:ext cx="1578213" cy="765297"/>
      </dsp:txXfrm>
    </dsp:sp>
    <dsp:sp modelId="{0D71CFFE-31F5-4CB3-A841-1A5F78C868AD}">
      <dsp:nvSpPr>
        <dsp:cNvPr id="0" name=""/>
        <dsp:cNvSpPr/>
      </dsp:nvSpPr>
      <dsp:spPr>
        <a:xfrm rot="3907178">
          <a:off x="4452889" y="2490545"/>
          <a:ext cx="1545742" cy="40429"/>
        </a:xfrm>
        <a:custGeom>
          <a:avLst/>
          <a:gdLst/>
          <a:ahLst/>
          <a:cxnLst/>
          <a:rect l="0" t="0" r="0" b="0"/>
          <a:pathLst>
            <a:path>
              <a:moveTo>
                <a:pt x="0" y="20214"/>
              </a:moveTo>
              <a:lnTo>
                <a:pt x="1545742" y="20214"/>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187117" y="2472117"/>
        <a:ext cx="77287" cy="77287"/>
      </dsp:txXfrm>
    </dsp:sp>
    <dsp:sp modelId="{3353B24B-0894-439A-B765-48A1303D9FEA}">
      <dsp:nvSpPr>
        <dsp:cNvPr id="0" name=""/>
        <dsp:cNvSpPr/>
      </dsp:nvSpPr>
      <dsp:spPr>
        <a:xfrm>
          <a:off x="5550927" y="2805442"/>
          <a:ext cx="1625831" cy="812915"/>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a:t>Toxic</a:t>
          </a:r>
        </a:p>
      </dsp:txBody>
      <dsp:txXfrm>
        <a:off x="5574736" y="2829251"/>
        <a:ext cx="1578213" cy="765297"/>
      </dsp:txXfrm>
    </dsp:sp>
    <dsp:sp modelId="{D037DA4B-0777-4858-912C-4F1B7F45C09D}">
      <dsp:nvSpPr>
        <dsp:cNvPr id="0" name=""/>
        <dsp:cNvSpPr/>
      </dsp:nvSpPr>
      <dsp:spPr>
        <a:xfrm rot="2142401">
          <a:off x="2549153" y="2490545"/>
          <a:ext cx="800886" cy="40429"/>
        </a:xfrm>
        <a:custGeom>
          <a:avLst/>
          <a:gdLst/>
          <a:ahLst/>
          <a:cxnLst/>
          <a:rect l="0" t="0" r="0" b="0"/>
          <a:pathLst>
            <a:path>
              <a:moveTo>
                <a:pt x="0" y="20214"/>
              </a:moveTo>
              <a:lnTo>
                <a:pt x="800886" y="20214"/>
              </a:lnTo>
            </a:path>
          </a:pathLst>
        </a:custGeom>
        <a:noFill/>
        <a:ln w="158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929574" y="2490738"/>
        <a:ext cx="40044" cy="40044"/>
      </dsp:txXfrm>
    </dsp:sp>
    <dsp:sp modelId="{A32DE44F-510C-4F24-89B6-9A107120E928}">
      <dsp:nvSpPr>
        <dsp:cNvPr id="0" name=""/>
        <dsp:cNvSpPr/>
      </dsp:nvSpPr>
      <dsp:spPr>
        <a:xfrm>
          <a:off x="3274763" y="2338016"/>
          <a:ext cx="1625831" cy="812915"/>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a:t>It is a Listed Waste</a:t>
          </a:r>
        </a:p>
      </dsp:txBody>
      <dsp:txXfrm>
        <a:off x="3298572" y="2361825"/>
        <a:ext cx="1578213" cy="76529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477662-82FA-42D8-BEAC-FD97A8CF97C4}">
      <dsp:nvSpPr>
        <dsp:cNvPr id="0" name=""/>
        <dsp:cNvSpPr/>
      </dsp:nvSpPr>
      <dsp:spPr>
        <a:xfrm>
          <a:off x="2848" y="260149"/>
          <a:ext cx="819492" cy="81949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 modelId="{720AC641-ED65-4209-9B54-CBAEBFE0F75E}">
      <dsp:nvSpPr>
        <dsp:cNvPr id="0" name=""/>
        <dsp:cNvSpPr/>
      </dsp:nvSpPr>
      <dsp:spPr>
        <a:xfrm>
          <a:off x="2848" y="1300215"/>
          <a:ext cx="2341406" cy="3512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977900">
            <a:lnSpc>
              <a:spcPct val="100000"/>
            </a:lnSpc>
            <a:spcBef>
              <a:spcPct val="0"/>
            </a:spcBef>
            <a:spcAft>
              <a:spcPct val="35000"/>
            </a:spcAft>
            <a:buNone/>
            <a:defRPr b="1"/>
          </a:pPr>
          <a:r>
            <a:rPr lang="en-US" sz="2200" kern="1200"/>
            <a:t>More stringent</a:t>
          </a:r>
        </a:p>
      </dsp:txBody>
      <dsp:txXfrm>
        <a:off x="2848" y="1300215"/>
        <a:ext cx="2341406" cy="351210"/>
      </dsp:txXfrm>
    </dsp:sp>
    <dsp:sp modelId="{EF04EB89-1A57-40F9-A7E0-119FC1315756}">
      <dsp:nvSpPr>
        <dsp:cNvPr id="0" name=""/>
        <dsp:cNvSpPr/>
      </dsp:nvSpPr>
      <dsp:spPr>
        <a:xfrm>
          <a:off x="2848" y="1754018"/>
          <a:ext cx="2341406" cy="36357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US" sz="1700" kern="1200"/>
            <a:t>SQG re-notification</a:t>
          </a:r>
        </a:p>
        <a:p>
          <a:pPr marL="0" lvl="0" indent="0" algn="l" defTabSz="755650">
            <a:lnSpc>
              <a:spcPct val="100000"/>
            </a:lnSpc>
            <a:spcBef>
              <a:spcPct val="0"/>
            </a:spcBef>
            <a:spcAft>
              <a:spcPct val="35000"/>
            </a:spcAft>
            <a:buNone/>
          </a:pPr>
          <a:r>
            <a:rPr lang="en-US" sz="1700" kern="1200"/>
            <a:t>Identifying hazards and labeling</a:t>
          </a:r>
        </a:p>
        <a:p>
          <a:pPr marL="0" lvl="0" indent="0" algn="l" defTabSz="755650">
            <a:lnSpc>
              <a:spcPct val="100000"/>
            </a:lnSpc>
            <a:spcBef>
              <a:spcPct val="0"/>
            </a:spcBef>
            <a:spcAft>
              <a:spcPct val="35000"/>
            </a:spcAft>
            <a:buNone/>
          </a:pPr>
          <a:r>
            <a:rPr lang="en-US" sz="1700" kern="1200"/>
            <a:t>Notification of closure</a:t>
          </a:r>
        </a:p>
        <a:p>
          <a:pPr marL="0" lvl="0" indent="0" algn="l" defTabSz="755650">
            <a:lnSpc>
              <a:spcPct val="100000"/>
            </a:lnSpc>
            <a:spcBef>
              <a:spcPct val="0"/>
            </a:spcBef>
            <a:spcAft>
              <a:spcPct val="35000"/>
            </a:spcAft>
            <a:buNone/>
          </a:pPr>
          <a:r>
            <a:rPr lang="en-US" sz="1700" kern="1200"/>
            <a:t>Biennial reporting for whole year, not just months was an LQG</a:t>
          </a:r>
        </a:p>
        <a:p>
          <a:pPr marL="0" lvl="0" indent="0" algn="l" defTabSz="755650">
            <a:lnSpc>
              <a:spcPct val="100000"/>
            </a:lnSpc>
            <a:spcBef>
              <a:spcPct val="0"/>
            </a:spcBef>
            <a:spcAft>
              <a:spcPct val="35000"/>
            </a:spcAft>
            <a:buNone/>
          </a:pPr>
          <a:r>
            <a:rPr lang="en-US" sz="1700" kern="1200"/>
            <a:t>Biennial reporting for recyclers who don’t store prior to recycling</a:t>
          </a:r>
        </a:p>
        <a:p>
          <a:pPr marL="0" lvl="0" indent="0" algn="l" defTabSz="755650">
            <a:lnSpc>
              <a:spcPct val="100000"/>
            </a:lnSpc>
            <a:spcBef>
              <a:spcPct val="0"/>
            </a:spcBef>
            <a:spcAft>
              <a:spcPct val="35000"/>
            </a:spcAft>
            <a:buNone/>
          </a:pPr>
          <a:r>
            <a:rPr lang="en-US" sz="1700" kern="1200"/>
            <a:t>Quick reference guide for contingency plans</a:t>
          </a:r>
        </a:p>
      </dsp:txBody>
      <dsp:txXfrm>
        <a:off x="2848" y="1754018"/>
        <a:ext cx="2341406" cy="3635743"/>
      </dsp:txXfrm>
    </dsp:sp>
    <dsp:sp modelId="{B5982F39-254B-49CC-A857-022D6E0571A7}">
      <dsp:nvSpPr>
        <dsp:cNvPr id="0" name=""/>
        <dsp:cNvSpPr/>
      </dsp:nvSpPr>
      <dsp:spPr>
        <a:xfrm>
          <a:off x="2754001" y="260149"/>
          <a:ext cx="819492" cy="81949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 modelId="{AC84D65E-3280-492E-9CA4-5FD2C24BCA0F}">
      <dsp:nvSpPr>
        <dsp:cNvPr id="0" name=""/>
        <dsp:cNvSpPr/>
      </dsp:nvSpPr>
      <dsp:spPr>
        <a:xfrm>
          <a:off x="2754001" y="1300215"/>
          <a:ext cx="2341406" cy="3512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977900">
            <a:lnSpc>
              <a:spcPct val="100000"/>
            </a:lnSpc>
            <a:spcBef>
              <a:spcPct val="0"/>
            </a:spcBef>
            <a:spcAft>
              <a:spcPct val="35000"/>
            </a:spcAft>
            <a:buNone/>
            <a:defRPr b="1"/>
          </a:pPr>
          <a:r>
            <a:rPr lang="en-US" sz="2200" kern="1200"/>
            <a:t>Less Stringent</a:t>
          </a:r>
        </a:p>
      </dsp:txBody>
      <dsp:txXfrm>
        <a:off x="2754001" y="1300215"/>
        <a:ext cx="2341406" cy="351210"/>
      </dsp:txXfrm>
    </dsp:sp>
    <dsp:sp modelId="{177E0EA3-A152-4A60-896E-214C9FF366B1}">
      <dsp:nvSpPr>
        <dsp:cNvPr id="0" name=""/>
        <dsp:cNvSpPr/>
      </dsp:nvSpPr>
      <dsp:spPr>
        <a:xfrm>
          <a:off x="2754001" y="1754018"/>
          <a:ext cx="2341406" cy="363574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en-US" sz="1700" kern="1200"/>
            <a:t>VSQG consolidation</a:t>
          </a:r>
        </a:p>
        <a:p>
          <a:pPr marL="0" lvl="0" indent="0" algn="l" defTabSz="755650">
            <a:lnSpc>
              <a:spcPct val="100000"/>
            </a:lnSpc>
            <a:spcBef>
              <a:spcPct val="0"/>
            </a:spcBef>
            <a:spcAft>
              <a:spcPct val="35000"/>
            </a:spcAft>
            <a:buNone/>
          </a:pPr>
          <a:r>
            <a:rPr lang="en-US" sz="1700" kern="1200"/>
            <a:t>Episodic generation</a:t>
          </a:r>
        </a:p>
        <a:p>
          <a:pPr marL="0" lvl="0" indent="0" algn="l" defTabSz="755650">
            <a:lnSpc>
              <a:spcPct val="100000"/>
            </a:lnSpc>
            <a:spcBef>
              <a:spcPct val="0"/>
            </a:spcBef>
            <a:spcAft>
              <a:spcPct val="35000"/>
            </a:spcAft>
            <a:buNone/>
          </a:pPr>
          <a:r>
            <a:rPr lang="en-US" sz="1700" kern="1200"/>
            <a:t>Waiver from 50-foot rule</a:t>
          </a:r>
        </a:p>
      </dsp:txBody>
      <dsp:txXfrm>
        <a:off x="2754001" y="1754018"/>
        <a:ext cx="2341406" cy="363574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BF2AB9-1100-41BB-8F99-089ADDA33E5E}">
      <dsp:nvSpPr>
        <dsp:cNvPr id="0" name=""/>
        <dsp:cNvSpPr/>
      </dsp:nvSpPr>
      <dsp:spPr>
        <a:xfrm>
          <a:off x="0" y="530"/>
          <a:ext cx="8001000" cy="1240668"/>
        </a:xfrm>
        <a:prstGeom prst="roundRect">
          <a:avLst>
            <a:gd name="adj" fmla="val 10000"/>
          </a:avLst>
        </a:prstGeom>
        <a:solidFill>
          <a:schemeClr val="dk2">
            <a:hueOff val="0"/>
            <a:satOff val="0"/>
            <a:lumOff val="0"/>
            <a:alphaOff val="0"/>
          </a:schemeClr>
        </a:solidFill>
        <a:ln>
          <a:noFill/>
        </a:ln>
        <a:effectLst>
          <a:outerShdw blurRad="38100" dist="25400" dir="2700000" algn="br" rotWithShape="0">
            <a:srgbClr val="000000">
              <a:alpha val="60000"/>
            </a:srgbClr>
          </a:outerShdw>
        </a:effectLst>
      </dsp:spPr>
      <dsp:style>
        <a:lnRef idx="0">
          <a:scrgbClr r="0" g="0" b="0"/>
        </a:lnRef>
        <a:fillRef idx="1">
          <a:scrgbClr r="0" g="0" b="0"/>
        </a:fillRef>
        <a:effectRef idx="2">
          <a:scrgbClr r="0" g="0" b="0"/>
        </a:effectRef>
        <a:fontRef idx="minor"/>
      </dsp:style>
    </dsp:sp>
    <dsp:sp modelId="{890A8A37-5045-4314-8E4F-C71FCCC23BB2}">
      <dsp:nvSpPr>
        <dsp:cNvPr id="0" name=""/>
        <dsp:cNvSpPr/>
      </dsp:nvSpPr>
      <dsp:spPr>
        <a:xfrm>
          <a:off x="375302" y="279680"/>
          <a:ext cx="682367" cy="68236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 modelId="{E877C533-C910-4FA9-B352-187DA5A4E5FB}">
      <dsp:nvSpPr>
        <dsp:cNvPr id="0" name=""/>
        <dsp:cNvSpPr/>
      </dsp:nvSpPr>
      <dsp:spPr>
        <a:xfrm>
          <a:off x="1432971" y="530"/>
          <a:ext cx="6568028" cy="1240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304" tIns="131304" rIns="131304" bIns="131304" numCol="1" spcCol="1270" anchor="ctr" anchorCtr="0">
          <a:noAutofit/>
        </a:bodyPr>
        <a:lstStyle/>
        <a:p>
          <a:pPr marL="0" lvl="0" indent="0" algn="l" defTabSz="1022350">
            <a:lnSpc>
              <a:spcPct val="90000"/>
            </a:lnSpc>
            <a:spcBef>
              <a:spcPct val="0"/>
            </a:spcBef>
            <a:spcAft>
              <a:spcPct val="35000"/>
            </a:spcAft>
            <a:buNone/>
          </a:pPr>
          <a:r>
            <a:rPr lang="en-US" sz="2300" kern="1200" dirty="0"/>
            <a:t>The hazardous waste determination for each solid waste </a:t>
          </a:r>
          <a:r>
            <a:rPr lang="en-US" sz="2300" u="sng" kern="1200" dirty="0"/>
            <a:t>must be made at the point of waste generation…</a:t>
          </a:r>
          <a:endParaRPr lang="en-US" sz="2300" kern="1200" dirty="0"/>
        </a:p>
      </dsp:txBody>
      <dsp:txXfrm>
        <a:off x="1432971" y="530"/>
        <a:ext cx="6568028" cy="1240668"/>
      </dsp:txXfrm>
    </dsp:sp>
    <dsp:sp modelId="{93B9E4A5-BD20-4DA9-879F-73C568D82608}">
      <dsp:nvSpPr>
        <dsp:cNvPr id="0" name=""/>
        <dsp:cNvSpPr/>
      </dsp:nvSpPr>
      <dsp:spPr>
        <a:xfrm>
          <a:off x="0" y="1551365"/>
          <a:ext cx="8001000" cy="1240668"/>
        </a:xfrm>
        <a:prstGeom prst="roundRect">
          <a:avLst>
            <a:gd name="adj" fmla="val 10000"/>
          </a:avLst>
        </a:prstGeom>
        <a:solidFill>
          <a:schemeClr val="dk2">
            <a:hueOff val="0"/>
            <a:satOff val="0"/>
            <a:lumOff val="0"/>
            <a:alphaOff val="0"/>
          </a:schemeClr>
        </a:solidFill>
        <a:ln>
          <a:noFill/>
        </a:ln>
        <a:effectLst>
          <a:outerShdw blurRad="38100" dist="25400" dir="2700000" algn="br" rotWithShape="0">
            <a:srgbClr val="000000">
              <a:alpha val="60000"/>
            </a:srgbClr>
          </a:outerShdw>
        </a:effectLst>
      </dsp:spPr>
      <dsp:style>
        <a:lnRef idx="0">
          <a:scrgbClr r="0" g="0" b="0"/>
        </a:lnRef>
        <a:fillRef idx="1">
          <a:scrgbClr r="0" g="0" b="0"/>
        </a:fillRef>
        <a:effectRef idx="2">
          <a:scrgbClr r="0" g="0" b="0"/>
        </a:effectRef>
        <a:fontRef idx="minor"/>
      </dsp:style>
    </dsp:sp>
    <dsp:sp modelId="{BB786BD4-28CB-4C97-9426-4948134B520D}">
      <dsp:nvSpPr>
        <dsp:cNvPr id="0" name=""/>
        <dsp:cNvSpPr/>
      </dsp:nvSpPr>
      <dsp:spPr>
        <a:xfrm>
          <a:off x="375302" y="1830515"/>
          <a:ext cx="682367" cy="68236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 modelId="{6B4B8BDA-A943-4064-8249-4147C4666297}">
      <dsp:nvSpPr>
        <dsp:cNvPr id="0" name=""/>
        <dsp:cNvSpPr/>
      </dsp:nvSpPr>
      <dsp:spPr>
        <a:xfrm>
          <a:off x="1432971" y="1551365"/>
          <a:ext cx="6568028" cy="1240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304" tIns="131304" rIns="131304" bIns="131304" numCol="1" spcCol="1270" anchor="ctr" anchorCtr="0">
          <a:noAutofit/>
        </a:bodyPr>
        <a:lstStyle/>
        <a:p>
          <a:pPr marL="0" lvl="0" indent="0" algn="l" defTabSz="1022350">
            <a:lnSpc>
              <a:spcPct val="90000"/>
            </a:lnSpc>
            <a:spcBef>
              <a:spcPct val="0"/>
            </a:spcBef>
            <a:spcAft>
              <a:spcPct val="35000"/>
            </a:spcAft>
            <a:buNone/>
          </a:pPr>
          <a:r>
            <a:rPr lang="en-US" sz="2300" b="1" kern="1200" dirty="0"/>
            <a:t>RCRA Statute is clear – </a:t>
          </a:r>
          <a:r>
            <a:rPr lang="en-US" sz="2300" kern="1200" dirty="0"/>
            <a:t>the term “hazardous waste generation” means the act or process of </a:t>
          </a:r>
          <a:r>
            <a:rPr lang="en-US" sz="2300" u="sng" kern="1200" dirty="0"/>
            <a:t>producing</a:t>
          </a:r>
          <a:r>
            <a:rPr lang="en-US" sz="2300" kern="1200" dirty="0"/>
            <a:t> hazardous waste. </a:t>
          </a:r>
        </a:p>
      </dsp:txBody>
      <dsp:txXfrm>
        <a:off x="1432971" y="1551365"/>
        <a:ext cx="6568028" cy="1240668"/>
      </dsp:txXfrm>
    </dsp:sp>
    <dsp:sp modelId="{27D9B969-40C3-41F6-BB73-3EB0735D12FB}">
      <dsp:nvSpPr>
        <dsp:cNvPr id="0" name=""/>
        <dsp:cNvSpPr/>
      </dsp:nvSpPr>
      <dsp:spPr>
        <a:xfrm>
          <a:off x="0" y="3102200"/>
          <a:ext cx="8001000" cy="1240668"/>
        </a:xfrm>
        <a:prstGeom prst="roundRect">
          <a:avLst>
            <a:gd name="adj" fmla="val 10000"/>
          </a:avLst>
        </a:prstGeom>
        <a:solidFill>
          <a:schemeClr val="dk2">
            <a:hueOff val="0"/>
            <a:satOff val="0"/>
            <a:lumOff val="0"/>
            <a:alphaOff val="0"/>
          </a:schemeClr>
        </a:solidFill>
        <a:ln>
          <a:noFill/>
        </a:ln>
        <a:effectLst>
          <a:outerShdw blurRad="38100" dist="25400" dir="2700000" algn="br" rotWithShape="0">
            <a:srgbClr val="000000">
              <a:alpha val="60000"/>
            </a:srgbClr>
          </a:outerShdw>
        </a:effectLst>
      </dsp:spPr>
      <dsp:style>
        <a:lnRef idx="0">
          <a:scrgbClr r="0" g="0" b="0"/>
        </a:lnRef>
        <a:fillRef idx="1">
          <a:scrgbClr r="0" g="0" b="0"/>
        </a:fillRef>
        <a:effectRef idx="2">
          <a:scrgbClr r="0" g="0" b="0"/>
        </a:effectRef>
        <a:fontRef idx="minor"/>
      </dsp:style>
    </dsp:sp>
    <dsp:sp modelId="{C4F863BB-42C8-4A47-A381-D061A388A4EE}">
      <dsp:nvSpPr>
        <dsp:cNvPr id="0" name=""/>
        <dsp:cNvSpPr/>
      </dsp:nvSpPr>
      <dsp:spPr>
        <a:xfrm>
          <a:off x="375302" y="3381350"/>
          <a:ext cx="682367" cy="68236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a:outerShdw blurRad="38100" dist="25400" dir="2700000" algn="br" rotWithShape="0">
            <a:srgbClr val="000000">
              <a:alpha val="60000"/>
            </a:srgbClr>
          </a:outerShdw>
        </a:effectLst>
      </dsp:spPr>
      <dsp:style>
        <a:lnRef idx="0">
          <a:scrgbClr r="0" g="0" b="0"/>
        </a:lnRef>
        <a:fillRef idx="3">
          <a:scrgbClr r="0" g="0" b="0"/>
        </a:fillRef>
        <a:effectRef idx="2">
          <a:scrgbClr r="0" g="0" b="0"/>
        </a:effectRef>
        <a:fontRef idx="minor">
          <a:schemeClr val="lt1"/>
        </a:fontRef>
      </dsp:style>
    </dsp:sp>
    <dsp:sp modelId="{F2D740F7-F92D-48BC-84B7-8B06DA36B495}">
      <dsp:nvSpPr>
        <dsp:cNvPr id="0" name=""/>
        <dsp:cNvSpPr/>
      </dsp:nvSpPr>
      <dsp:spPr>
        <a:xfrm>
          <a:off x="1432971" y="3102200"/>
          <a:ext cx="3600450" cy="1240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304" tIns="131304" rIns="131304" bIns="131304" numCol="1" spcCol="1270" anchor="ctr" anchorCtr="0">
          <a:noAutofit/>
        </a:bodyPr>
        <a:lstStyle/>
        <a:p>
          <a:pPr marL="0" lvl="0" indent="0" algn="l" defTabSz="1022350">
            <a:lnSpc>
              <a:spcPct val="90000"/>
            </a:lnSpc>
            <a:spcBef>
              <a:spcPct val="0"/>
            </a:spcBef>
            <a:spcAft>
              <a:spcPct val="35000"/>
            </a:spcAft>
            <a:buNone/>
          </a:pPr>
          <a:r>
            <a:rPr lang="en-US" sz="2300" b="1" kern="1200"/>
            <a:t>Why at the point of generation?</a:t>
          </a:r>
          <a:endParaRPr lang="en-US" sz="2300" kern="1200"/>
        </a:p>
      </dsp:txBody>
      <dsp:txXfrm>
        <a:off x="1432971" y="3102200"/>
        <a:ext cx="3600450" cy="1240668"/>
      </dsp:txXfrm>
    </dsp:sp>
    <dsp:sp modelId="{DA86DC30-9E4D-4208-8772-5B26753B101B}">
      <dsp:nvSpPr>
        <dsp:cNvPr id="0" name=""/>
        <dsp:cNvSpPr/>
      </dsp:nvSpPr>
      <dsp:spPr>
        <a:xfrm>
          <a:off x="5033421" y="3102200"/>
          <a:ext cx="2967578" cy="12406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304" tIns="131304" rIns="131304" bIns="131304" numCol="1" spcCol="1270" anchor="ctr" anchorCtr="0">
          <a:noAutofit/>
        </a:bodyPr>
        <a:lstStyle/>
        <a:p>
          <a:pPr marL="0" lvl="0" indent="0" algn="l" defTabSz="622300">
            <a:lnSpc>
              <a:spcPct val="90000"/>
            </a:lnSpc>
            <a:spcBef>
              <a:spcPct val="0"/>
            </a:spcBef>
            <a:spcAft>
              <a:spcPct val="35000"/>
            </a:spcAft>
            <a:buNone/>
          </a:pPr>
          <a:r>
            <a:rPr lang="en-US" sz="1400" kern="1200"/>
            <a:t>To ensure:</a:t>
          </a:r>
        </a:p>
        <a:p>
          <a:pPr marL="114300" lvl="1" indent="-114300" algn="l" defTabSz="622300">
            <a:lnSpc>
              <a:spcPct val="90000"/>
            </a:lnSpc>
            <a:spcBef>
              <a:spcPct val="0"/>
            </a:spcBef>
            <a:spcAft>
              <a:spcPct val="15000"/>
            </a:spcAft>
            <a:buChar char="•"/>
          </a:pPr>
          <a:r>
            <a:rPr lang="en-US" sz="1400" kern="1200"/>
            <a:t>Proper waste identification</a:t>
          </a:r>
        </a:p>
        <a:p>
          <a:pPr marL="114300" lvl="1" indent="-114300" algn="l" defTabSz="622300">
            <a:lnSpc>
              <a:spcPct val="90000"/>
            </a:lnSpc>
            <a:spcBef>
              <a:spcPct val="0"/>
            </a:spcBef>
            <a:spcAft>
              <a:spcPct val="15000"/>
            </a:spcAft>
            <a:buChar char="•"/>
          </a:pPr>
          <a:r>
            <a:rPr lang="en-US" sz="1400" kern="1200"/>
            <a:t>Proper handling and management from “cradle to grave”</a:t>
          </a:r>
        </a:p>
      </dsp:txBody>
      <dsp:txXfrm>
        <a:off x="5033421" y="3102200"/>
        <a:ext cx="2967578" cy="124066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4EB75A-6138-4FD3-B37B-87965689FE28}">
      <dsp:nvSpPr>
        <dsp:cNvPr id="0" name=""/>
        <dsp:cNvSpPr/>
      </dsp:nvSpPr>
      <dsp:spPr>
        <a:xfrm>
          <a:off x="1681" y="968544"/>
          <a:ext cx="3586348" cy="3015911"/>
        </a:xfrm>
        <a:prstGeom prst="roundRect">
          <a:avLst>
            <a:gd name="adj" fmla="val 10000"/>
          </a:avLst>
        </a:prstGeom>
        <a:gradFill rotWithShape="0">
          <a:gsLst>
            <a:gs pos="0">
              <a:schemeClr val="accent2">
                <a:hueOff val="0"/>
                <a:satOff val="0"/>
                <a:lumOff val="0"/>
                <a:alphaOff val="0"/>
                <a:tint val="65000"/>
                <a:shade val="92000"/>
                <a:satMod val="130000"/>
              </a:schemeClr>
            </a:gs>
            <a:gs pos="45000">
              <a:schemeClr val="accent2">
                <a:hueOff val="0"/>
                <a:satOff val="0"/>
                <a:lumOff val="0"/>
                <a:alphaOff val="0"/>
                <a:tint val="60000"/>
                <a:shade val="99000"/>
                <a:satMod val="120000"/>
              </a:schemeClr>
            </a:gs>
            <a:gs pos="100000">
              <a:schemeClr val="accent2">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Clarifies that a VSQG mixing hazardous waste with solid waste can remain subject to VSQG requirements even though the mixture may exceed the VSQG quantity limits as long as the mixture does not exhibit one or more of the characteristics of a hazardous waste. </a:t>
          </a:r>
        </a:p>
      </dsp:txBody>
      <dsp:txXfrm>
        <a:off x="90014" y="1056877"/>
        <a:ext cx="3409682" cy="2839245"/>
      </dsp:txXfrm>
    </dsp:sp>
    <dsp:sp modelId="{94351164-283A-4734-81C2-6F8B5A4BCC69}">
      <dsp:nvSpPr>
        <dsp:cNvPr id="0" name=""/>
        <dsp:cNvSpPr/>
      </dsp:nvSpPr>
      <dsp:spPr>
        <a:xfrm>
          <a:off x="3946665" y="2031792"/>
          <a:ext cx="760305" cy="889414"/>
        </a:xfrm>
        <a:prstGeom prst="rightArrow">
          <a:avLst>
            <a:gd name="adj1" fmla="val 60000"/>
            <a:gd name="adj2" fmla="val 50000"/>
          </a:avLst>
        </a:prstGeom>
        <a:gradFill rotWithShape="0">
          <a:gsLst>
            <a:gs pos="0">
              <a:schemeClr val="accent2">
                <a:hueOff val="0"/>
                <a:satOff val="0"/>
                <a:lumOff val="0"/>
                <a:alphaOff val="0"/>
                <a:tint val="65000"/>
                <a:shade val="92000"/>
                <a:satMod val="130000"/>
              </a:schemeClr>
            </a:gs>
            <a:gs pos="45000">
              <a:schemeClr val="accent2">
                <a:hueOff val="0"/>
                <a:satOff val="0"/>
                <a:lumOff val="0"/>
                <a:alphaOff val="0"/>
                <a:tint val="60000"/>
                <a:shade val="99000"/>
                <a:satMod val="120000"/>
              </a:schemeClr>
            </a:gs>
            <a:gs pos="100000">
              <a:schemeClr val="accent2">
                <a:hueOff val="0"/>
                <a:satOff val="0"/>
                <a:lumOff val="0"/>
                <a:alphaOff val="0"/>
                <a:tint val="55000"/>
                <a:satMod val="140000"/>
              </a:schemeClr>
            </a:gs>
          </a:gsLst>
          <a:path path="circle">
            <a:fillToRect l="100000" t="100000" r="100000" b="100000"/>
          </a:path>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3946665" y="2209675"/>
        <a:ext cx="532214" cy="533648"/>
      </dsp:txXfrm>
    </dsp:sp>
    <dsp:sp modelId="{4C9E2C83-88B5-4EDA-87A5-AC46998C2858}">
      <dsp:nvSpPr>
        <dsp:cNvPr id="0" name=""/>
        <dsp:cNvSpPr/>
      </dsp:nvSpPr>
      <dsp:spPr>
        <a:xfrm>
          <a:off x="5022569" y="1400595"/>
          <a:ext cx="3586348" cy="2151809"/>
        </a:xfrm>
        <a:prstGeom prst="roundRect">
          <a:avLst>
            <a:gd name="adj" fmla="val 10000"/>
          </a:avLst>
        </a:prstGeom>
        <a:gradFill rotWithShape="0">
          <a:gsLst>
            <a:gs pos="0">
              <a:schemeClr val="accent2">
                <a:hueOff val="-7704941"/>
                <a:satOff val="-64646"/>
                <a:lumOff val="4314"/>
                <a:alphaOff val="0"/>
                <a:tint val="65000"/>
                <a:shade val="92000"/>
                <a:satMod val="130000"/>
              </a:schemeClr>
            </a:gs>
            <a:gs pos="45000">
              <a:schemeClr val="accent2">
                <a:hueOff val="-7704941"/>
                <a:satOff val="-64646"/>
                <a:lumOff val="4314"/>
                <a:alphaOff val="0"/>
                <a:tint val="60000"/>
                <a:shade val="99000"/>
                <a:satMod val="120000"/>
              </a:schemeClr>
            </a:gs>
            <a:gs pos="100000">
              <a:schemeClr val="accent2">
                <a:hueOff val="-7704941"/>
                <a:satOff val="-64646"/>
                <a:lumOff val="4314"/>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US" sz="1900" kern="1200" dirty="0"/>
            <a:t>If the resultant mixture does exhibit a hazardous waste characteristic, the mixture is a newly generated hazardous waste. </a:t>
          </a:r>
        </a:p>
      </dsp:txBody>
      <dsp:txXfrm>
        <a:off x="5085593" y="1463619"/>
        <a:ext cx="3460300" cy="202576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EEBE69-A5BC-48E6-9B0D-1334BE46A1CE}">
      <dsp:nvSpPr>
        <dsp:cNvPr id="0" name=""/>
        <dsp:cNvSpPr/>
      </dsp:nvSpPr>
      <dsp:spPr>
        <a:xfrm>
          <a:off x="0" y="7090"/>
          <a:ext cx="7543800" cy="3771900"/>
        </a:xfrm>
        <a:prstGeom prst="roundRect">
          <a:avLst/>
        </a:prstGeom>
        <a:gradFill rotWithShape="0">
          <a:gsLst>
            <a:gs pos="0">
              <a:schemeClr val="accent5">
                <a:hueOff val="0"/>
                <a:satOff val="0"/>
                <a:lumOff val="0"/>
                <a:alphaOff val="0"/>
                <a:tint val="65000"/>
                <a:shade val="92000"/>
                <a:satMod val="130000"/>
              </a:schemeClr>
            </a:gs>
            <a:gs pos="45000">
              <a:schemeClr val="accent5">
                <a:hueOff val="0"/>
                <a:satOff val="0"/>
                <a:lumOff val="0"/>
                <a:alphaOff val="0"/>
                <a:tint val="60000"/>
                <a:shade val="99000"/>
                <a:satMod val="120000"/>
              </a:schemeClr>
            </a:gs>
            <a:gs pos="100000">
              <a:schemeClr val="accent5">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7630" tIns="87630" rIns="87630" bIns="87630" numCol="1" spcCol="1270" anchor="t" anchorCtr="0">
          <a:noAutofit/>
        </a:bodyPr>
        <a:lstStyle/>
        <a:p>
          <a:pPr marL="0" lvl="0" indent="0" algn="l" defTabSz="1022350">
            <a:lnSpc>
              <a:spcPct val="90000"/>
            </a:lnSpc>
            <a:spcBef>
              <a:spcPct val="0"/>
            </a:spcBef>
            <a:spcAft>
              <a:spcPct val="35000"/>
            </a:spcAft>
            <a:buNone/>
          </a:pPr>
          <a:r>
            <a:rPr lang="en-US" sz="2300" b="1" kern="1200" dirty="0"/>
            <a:t>Streamlined requirements for VSQGs</a:t>
          </a:r>
        </a:p>
        <a:p>
          <a:pPr marL="171450" lvl="1" indent="-171450" algn="l" defTabSz="800100">
            <a:lnSpc>
              <a:spcPct val="90000"/>
            </a:lnSpc>
            <a:spcBef>
              <a:spcPct val="0"/>
            </a:spcBef>
            <a:spcAft>
              <a:spcPct val="15000"/>
            </a:spcAft>
            <a:buChar char="•"/>
          </a:pPr>
          <a:r>
            <a:rPr lang="en-US" sz="1800" kern="1200" dirty="0"/>
            <a:t>Obtain RCRA ID Number</a:t>
          </a:r>
        </a:p>
        <a:p>
          <a:pPr marL="171450" lvl="1" indent="-171450" algn="l" defTabSz="800100">
            <a:lnSpc>
              <a:spcPct val="90000"/>
            </a:lnSpc>
            <a:spcBef>
              <a:spcPct val="0"/>
            </a:spcBef>
            <a:spcAft>
              <a:spcPct val="15000"/>
            </a:spcAft>
            <a:buChar char="•"/>
          </a:pPr>
          <a:r>
            <a:rPr lang="en-US" sz="1800" kern="1200" dirty="0"/>
            <a:t>Use hazardous waste manifest and transporter to designated facility</a:t>
          </a:r>
        </a:p>
        <a:p>
          <a:pPr marL="171450" lvl="1" indent="-171450" algn="l" defTabSz="800100">
            <a:lnSpc>
              <a:spcPct val="90000"/>
            </a:lnSpc>
            <a:spcBef>
              <a:spcPct val="0"/>
            </a:spcBef>
            <a:spcAft>
              <a:spcPct val="15000"/>
            </a:spcAft>
            <a:buChar char="•"/>
          </a:pPr>
          <a:r>
            <a:rPr lang="en-US" sz="1800" kern="1200" dirty="0"/>
            <a:t>Manage in a manner that minimizes possibility of an accident or release</a:t>
          </a:r>
        </a:p>
        <a:p>
          <a:pPr marL="171450" lvl="1" indent="-171450" algn="l" defTabSz="800100">
            <a:lnSpc>
              <a:spcPct val="90000"/>
            </a:lnSpc>
            <a:spcBef>
              <a:spcPct val="0"/>
            </a:spcBef>
            <a:spcAft>
              <a:spcPct val="15000"/>
            </a:spcAft>
            <a:buChar char="•"/>
          </a:pPr>
          <a:r>
            <a:rPr lang="en-US" sz="1800" kern="1200"/>
            <a:t>Label episodic waste containers </a:t>
          </a:r>
        </a:p>
        <a:p>
          <a:pPr marL="342900" lvl="2" indent="-171450" algn="l" defTabSz="800100">
            <a:lnSpc>
              <a:spcPct val="90000"/>
            </a:lnSpc>
            <a:spcBef>
              <a:spcPct val="0"/>
            </a:spcBef>
            <a:spcAft>
              <a:spcPct val="15000"/>
            </a:spcAft>
            <a:buChar char="•"/>
          </a:pPr>
          <a:r>
            <a:rPr lang="en-US" sz="1800" kern="1200" dirty="0"/>
            <a:t>“Episodic Hazardous Waste”</a:t>
          </a:r>
        </a:p>
        <a:p>
          <a:pPr marL="342900" lvl="2" indent="-171450" algn="l" defTabSz="800100">
            <a:lnSpc>
              <a:spcPct val="90000"/>
            </a:lnSpc>
            <a:spcBef>
              <a:spcPct val="0"/>
            </a:spcBef>
            <a:spcAft>
              <a:spcPct val="15000"/>
            </a:spcAft>
            <a:buChar char="•"/>
          </a:pPr>
          <a:r>
            <a:rPr lang="en-US" sz="1800" kern="1200"/>
            <a:t>Indication of hazards of the contents</a:t>
          </a:r>
        </a:p>
        <a:p>
          <a:pPr marL="342900" lvl="2" indent="-171450" algn="l" defTabSz="800100">
            <a:lnSpc>
              <a:spcPct val="90000"/>
            </a:lnSpc>
            <a:spcBef>
              <a:spcPct val="0"/>
            </a:spcBef>
            <a:spcAft>
              <a:spcPct val="15000"/>
            </a:spcAft>
            <a:buChar char="•"/>
          </a:pPr>
          <a:r>
            <a:rPr lang="en-US" sz="1800" kern="1200" dirty="0"/>
            <a:t>Date the episodic event began</a:t>
          </a:r>
        </a:p>
        <a:p>
          <a:pPr marL="171450" lvl="1" indent="-171450" algn="l" defTabSz="800100">
            <a:lnSpc>
              <a:spcPct val="90000"/>
            </a:lnSpc>
            <a:spcBef>
              <a:spcPct val="0"/>
            </a:spcBef>
            <a:spcAft>
              <a:spcPct val="15000"/>
            </a:spcAft>
            <a:buChar char="•"/>
          </a:pPr>
          <a:r>
            <a:rPr lang="en-US" sz="1800" kern="1200" dirty="0"/>
            <a:t>Identify an emergency coordinator</a:t>
          </a:r>
        </a:p>
        <a:p>
          <a:pPr marL="171450" lvl="1" indent="-171450" algn="l" defTabSz="800100">
            <a:lnSpc>
              <a:spcPct val="90000"/>
            </a:lnSpc>
            <a:spcBef>
              <a:spcPct val="0"/>
            </a:spcBef>
            <a:spcAft>
              <a:spcPct val="15000"/>
            </a:spcAft>
            <a:buChar char="•"/>
          </a:pPr>
          <a:r>
            <a:rPr lang="en-US" sz="1800" kern="1200" dirty="0"/>
            <a:t>Maintain records associated with episodic event</a:t>
          </a:r>
        </a:p>
      </dsp:txBody>
      <dsp:txXfrm>
        <a:off x="184129" y="191219"/>
        <a:ext cx="7175542" cy="340364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0C96A5-1770-4429-853D-AAD63A3F2187}">
      <dsp:nvSpPr>
        <dsp:cNvPr id="0" name=""/>
        <dsp:cNvSpPr/>
      </dsp:nvSpPr>
      <dsp:spPr>
        <a:xfrm>
          <a:off x="2637" y="304807"/>
          <a:ext cx="2214400" cy="4132982"/>
        </a:xfrm>
        <a:prstGeom prst="rect">
          <a:avLst/>
        </a:prstGeom>
        <a:gradFill rotWithShape="0">
          <a:gsLst>
            <a:gs pos="0">
              <a:schemeClr val="accent2">
                <a:hueOff val="0"/>
                <a:satOff val="0"/>
                <a:lumOff val="0"/>
                <a:alphaOff val="0"/>
                <a:tint val="65000"/>
                <a:shade val="92000"/>
                <a:satMod val="130000"/>
              </a:schemeClr>
            </a:gs>
            <a:gs pos="45000">
              <a:schemeClr val="accent2">
                <a:hueOff val="0"/>
                <a:satOff val="0"/>
                <a:lumOff val="0"/>
                <a:alphaOff val="0"/>
                <a:tint val="60000"/>
                <a:shade val="99000"/>
                <a:satMod val="120000"/>
              </a:schemeClr>
            </a:gs>
            <a:gs pos="100000">
              <a:schemeClr val="accent2">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dirty="0"/>
            <a:t>Recordkeeping:</a:t>
          </a:r>
        </a:p>
        <a:p>
          <a:pPr marL="171450" lvl="1" indent="-171450" algn="l" defTabSz="800100">
            <a:lnSpc>
              <a:spcPct val="90000"/>
            </a:lnSpc>
            <a:spcBef>
              <a:spcPct val="0"/>
            </a:spcBef>
            <a:spcAft>
              <a:spcPct val="15000"/>
            </a:spcAft>
            <a:buChar char="•"/>
          </a:pPr>
          <a:r>
            <a:rPr lang="en-US" sz="1800" kern="1200" dirty="0"/>
            <a:t>Records must be maintained for 3 years from completion of each event</a:t>
          </a:r>
        </a:p>
      </dsp:txBody>
      <dsp:txXfrm>
        <a:off x="2637" y="304807"/>
        <a:ext cx="2214400" cy="4132982"/>
      </dsp:txXfrm>
    </dsp:sp>
    <dsp:sp modelId="{3EA6C356-7A4A-468D-ACE4-B36D6D3E93D4}">
      <dsp:nvSpPr>
        <dsp:cNvPr id="0" name=""/>
        <dsp:cNvSpPr/>
      </dsp:nvSpPr>
      <dsp:spPr>
        <a:xfrm>
          <a:off x="2701049" y="304807"/>
          <a:ext cx="4840113" cy="4132982"/>
        </a:xfrm>
        <a:prstGeom prst="rect">
          <a:avLst/>
        </a:prstGeom>
        <a:gradFill rotWithShape="0">
          <a:gsLst>
            <a:gs pos="0">
              <a:schemeClr val="accent2">
                <a:hueOff val="0"/>
                <a:satOff val="0"/>
                <a:lumOff val="0"/>
                <a:alphaOff val="0"/>
                <a:tint val="65000"/>
                <a:shade val="92000"/>
                <a:satMod val="130000"/>
              </a:schemeClr>
            </a:gs>
            <a:gs pos="45000">
              <a:schemeClr val="accent2">
                <a:hueOff val="0"/>
                <a:satOff val="0"/>
                <a:lumOff val="0"/>
                <a:alphaOff val="0"/>
                <a:tint val="60000"/>
                <a:shade val="99000"/>
                <a:satMod val="120000"/>
              </a:schemeClr>
            </a:gs>
            <a:gs pos="100000">
              <a:schemeClr val="accent2">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dirty="0"/>
            <a:t>Elements:</a:t>
          </a:r>
        </a:p>
        <a:p>
          <a:pPr marL="171450" lvl="1" indent="-171450" algn="l" defTabSz="800100">
            <a:lnSpc>
              <a:spcPct val="90000"/>
            </a:lnSpc>
            <a:spcBef>
              <a:spcPct val="0"/>
            </a:spcBef>
            <a:spcAft>
              <a:spcPct val="15000"/>
            </a:spcAft>
            <a:buChar char="•"/>
          </a:pPr>
          <a:r>
            <a:rPr lang="en-US" sz="1800" kern="1200"/>
            <a:t>Beginning and end date of episodic event (notification)</a:t>
          </a:r>
        </a:p>
        <a:p>
          <a:pPr marL="171450" lvl="1" indent="-171450" algn="l" defTabSz="800100">
            <a:lnSpc>
              <a:spcPct val="90000"/>
            </a:lnSpc>
            <a:spcBef>
              <a:spcPct val="0"/>
            </a:spcBef>
            <a:spcAft>
              <a:spcPct val="15000"/>
            </a:spcAft>
            <a:buChar char="•"/>
          </a:pPr>
          <a:r>
            <a:rPr lang="en-US" sz="1800" kern="1200"/>
            <a:t>Description of episodic event (notification)</a:t>
          </a:r>
        </a:p>
        <a:p>
          <a:pPr marL="171450" lvl="1" indent="-171450" algn="l" defTabSz="800100">
            <a:lnSpc>
              <a:spcPct val="90000"/>
            </a:lnSpc>
            <a:spcBef>
              <a:spcPct val="0"/>
            </a:spcBef>
            <a:spcAft>
              <a:spcPct val="15000"/>
            </a:spcAft>
            <a:buChar char="•"/>
          </a:pPr>
          <a:r>
            <a:rPr lang="en-US" sz="1800" kern="1200" dirty="0"/>
            <a:t>Types of hazardous wastes generated</a:t>
          </a:r>
        </a:p>
        <a:p>
          <a:pPr marL="171450" lvl="1" indent="-171450" algn="l" defTabSz="800100">
            <a:lnSpc>
              <a:spcPct val="90000"/>
            </a:lnSpc>
            <a:spcBef>
              <a:spcPct val="0"/>
            </a:spcBef>
            <a:spcAft>
              <a:spcPct val="15000"/>
            </a:spcAft>
            <a:buChar char="•"/>
          </a:pPr>
          <a:r>
            <a:rPr lang="en-US" sz="1800" kern="1200" dirty="0"/>
            <a:t>Quantities of hazardous waste generated (manifest)</a:t>
          </a:r>
        </a:p>
        <a:p>
          <a:pPr marL="171450" lvl="1" indent="-171450" algn="l" defTabSz="800100">
            <a:lnSpc>
              <a:spcPct val="90000"/>
            </a:lnSpc>
            <a:spcBef>
              <a:spcPct val="0"/>
            </a:spcBef>
            <a:spcAft>
              <a:spcPct val="15000"/>
            </a:spcAft>
            <a:buChar char="•"/>
          </a:pPr>
          <a:r>
            <a:rPr lang="en-US" sz="1800" kern="1200" dirty="0"/>
            <a:t>How the wastes were managed at TSDF or recycler (manifest)</a:t>
          </a:r>
        </a:p>
        <a:p>
          <a:pPr marL="171450" lvl="1" indent="-171450" algn="l" defTabSz="800100">
            <a:lnSpc>
              <a:spcPct val="90000"/>
            </a:lnSpc>
            <a:spcBef>
              <a:spcPct val="0"/>
            </a:spcBef>
            <a:spcAft>
              <a:spcPct val="15000"/>
            </a:spcAft>
            <a:buChar char="•"/>
          </a:pPr>
          <a:r>
            <a:rPr lang="en-US" sz="1800" kern="1200"/>
            <a:t>Name of hazardous waste transporters (manifest)</a:t>
          </a:r>
        </a:p>
        <a:p>
          <a:pPr marL="171450" lvl="1" indent="-171450" algn="l" defTabSz="800100">
            <a:lnSpc>
              <a:spcPct val="90000"/>
            </a:lnSpc>
            <a:spcBef>
              <a:spcPct val="0"/>
            </a:spcBef>
            <a:spcAft>
              <a:spcPct val="15000"/>
            </a:spcAft>
            <a:buChar char="•"/>
          </a:pPr>
          <a:r>
            <a:rPr lang="en-US" sz="1800" kern="1200" dirty="0"/>
            <a:t>Approval letter if approved for 2</a:t>
          </a:r>
          <a:r>
            <a:rPr lang="en-US" sz="1800" kern="1200" baseline="30000" dirty="0"/>
            <a:t>nd</a:t>
          </a:r>
          <a:r>
            <a:rPr lang="en-US" sz="1800" kern="1200" dirty="0"/>
            <a:t> event</a:t>
          </a:r>
        </a:p>
      </dsp:txBody>
      <dsp:txXfrm>
        <a:off x="2701049" y="304807"/>
        <a:ext cx="4840113" cy="413298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24684C-8EE8-4B7E-B182-433A8A4B0477}">
      <dsp:nvSpPr>
        <dsp:cNvPr id="0" name=""/>
        <dsp:cNvSpPr/>
      </dsp:nvSpPr>
      <dsp:spPr>
        <a:xfrm>
          <a:off x="0" y="481176"/>
          <a:ext cx="5098256" cy="5115600"/>
        </a:xfrm>
        <a:prstGeom prst="rect">
          <a:avLst/>
        </a:prstGeom>
        <a:solidFill>
          <a:schemeClr val="lt1">
            <a:alpha val="90000"/>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95681" tIns="604012" rIns="395681" bIns="206248" numCol="1" spcCol="1270" anchor="t" anchorCtr="0">
          <a:noAutofit/>
        </a:bodyPr>
        <a:lstStyle/>
        <a:p>
          <a:pPr marL="285750" lvl="1" indent="-285750" algn="l" defTabSz="1289050">
            <a:lnSpc>
              <a:spcPct val="90000"/>
            </a:lnSpc>
            <a:spcBef>
              <a:spcPct val="0"/>
            </a:spcBef>
            <a:spcAft>
              <a:spcPct val="15000"/>
            </a:spcAft>
            <a:buChar char="•"/>
          </a:pPr>
          <a:r>
            <a:rPr lang="en-US" sz="2900" kern="1200"/>
            <a:t>Satellite Accumulation Areas</a:t>
          </a:r>
        </a:p>
        <a:p>
          <a:pPr marL="285750" lvl="1" indent="-285750" algn="l" defTabSz="1289050">
            <a:lnSpc>
              <a:spcPct val="90000"/>
            </a:lnSpc>
            <a:spcBef>
              <a:spcPct val="0"/>
            </a:spcBef>
            <a:spcAft>
              <a:spcPct val="15000"/>
            </a:spcAft>
            <a:buChar char="•"/>
          </a:pPr>
          <a:r>
            <a:rPr lang="en-US" sz="2900" kern="1200"/>
            <a:t>Central Accumulation Areas</a:t>
          </a:r>
        </a:p>
        <a:p>
          <a:pPr marL="285750" lvl="1" indent="-285750" algn="l" defTabSz="1289050">
            <a:lnSpc>
              <a:spcPct val="90000"/>
            </a:lnSpc>
            <a:spcBef>
              <a:spcPct val="0"/>
            </a:spcBef>
            <a:spcAft>
              <a:spcPct val="15000"/>
            </a:spcAft>
            <a:buChar char="•"/>
          </a:pPr>
          <a:r>
            <a:rPr lang="en-US" sz="2900" kern="1200"/>
            <a:t>Transfer facilities consolidating hazardous wastes</a:t>
          </a:r>
        </a:p>
        <a:p>
          <a:pPr marL="285750" lvl="1" indent="-285750" algn="l" defTabSz="1289050">
            <a:lnSpc>
              <a:spcPct val="90000"/>
            </a:lnSpc>
            <a:spcBef>
              <a:spcPct val="0"/>
            </a:spcBef>
            <a:spcAft>
              <a:spcPct val="15000"/>
            </a:spcAft>
            <a:buChar char="•"/>
          </a:pPr>
          <a:r>
            <a:rPr lang="en-US" sz="2900" kern="1200"/>
            <a:t>Generator container and tanks storage areas at TSDF</a:t>
          </a:r>
        </a:p>
      </dsp:txBody>
      <dsp:txXfrm>
        <a:off x="0" y="481176"/>
        <a:ext cx="5098256" cy="5115600"/>
      </dsp:txXfrm>
    </dsp:sp>
    <dsp:sp modelId="{61911777-0898-4117-936B-16A76B119640}">
      <dsp:nvSpPr>
        <dsp:cNvPr id="0" name=""/>
        <dsp:cNvSpPr/>
      </dsp:nvSpPr>
      <dsp:spPr>
        <a:xfrm>
          <a:off x="254912" y="53135"/>
          <a:ext cx="3568779" cy="856080"/>
        </a:xfrm>
        <a:prstGeom prst="round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4891" tIns="0" rIns="134891" bIns="0" numCol="1" spcCol="1270" anchor="ctr" anchorCtr="0">
          <a:noAutofit/>
        </a:bodyPr>
        <a:lstStyle/>
        <a:p>
          <a:pPr marL="0" lvl="0" indent="0" algn="l" defTabSz="1289050">
            <a:lnSpc>
              <a:spcPct val="90000"/>
            </a:lnSpc>
            <a:spcBef>
              <a:spcPct val="0"/>
            </a:spcBef>
            <a:spcAft>
              <a:spcPct val="35000"/>
            </a:spcAft>
            <a:buNone/>
          </a:pPr>
          <a:r>
            <a:rPr lang="en-US" sz="2900" b="1" kern="1200"/>
            <a:t>Areas affected</a:t>
          </a:r>
          <a:endParaRPr lang="en-US" sz="2900" kern="1200"/>
        </a:p>
      </dsp:txBody>
      <dsp:txXfrm>
        <a:off x="296702" y="94925"/>
        <a:ext cx="3485199" cy="77250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1A512C-BBEE-4F46-8BBB-08D121529ADE}">
      <dsp:nvSpPr>
        <dsp:cNvPr id="0" name=""/>
        <dsp:cNvSpPr/>
      </dsp:nvSpPr>
      <dsp:spPr>
        <a:xfrm>
          <a:off x="0" y="531396"/>
          <a:ext cx="5098256" cy="49266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395681" tIns="479044" rIns="395681" bIns="163576" numCol="1" spcCol="1270" anchor="t" anchorCtr="0">
          <a:noAutofit/>
        </a:bodyPr>
        <a:lstStyle/>
        <a:p>
          <a:pPr marL="228600" lvl="1" indent="-228600" algn="l" defTabSz="1022350">
            <a:lnSpc>
              <a:spcPct val="90000"/>
            </a:lnSpc>
            <a:spcBef>
              <a:spcPct val="0"/>
            </a:spcBef>
            <a:spcAft>
              <a:spcPct val="15000"/>
            </a:spcAft>
            <a:buChar char="•"/>
          </a:pPr>
          <a:r>
            <a:rPr lang="en-US" sz="2300" kern="1200"/>
            <a:t>Containers and tanks must indicate the hazards of the contents</a:t>
          </a:r>
        </a:p>
        <a:p>
          <a:pPr marL="228600" lvl="1" indent="-228600" algn="l" defTabSz="1022350">
            <a:lnSpc>
              <a:spcPct val="90000"/>
            </a:lnSpc>
            <a:spcBef>
              <a:spcPct val="0"/>
            </a:spcBef>
            <a:spcAft>
              <a:spcPct val="15000"/>
            </a:spcAft>
            <a:buChar char="•"/>
          </a:pPr>
          <a:r>
            <a:rPr lang="en-US" sz="2300" kern="1200"/>
            <a:t>May use a number of methods</a:t>
          </a:r>
        </a:p>
        <a:p>
          <a:pPr marL="457200" lvl="2" indent="-228600" algn="l" defTabSz="1022350">
            <a:lnSpc>
              <a:spcPct val="90000"/>
            </a:lnSpc>
            <a:spcBef>
              <a:spcPct val="0"/>
            </a:spcBef>
            <a:spcAft>
              <a:spcPct val="15000"/>
            </a:spcAft>
            <a:buChar char="•"/>
          </a:pPr>
          <a:r>
            <a:rPr lang="en-US" sz="2300" kern="1200"/>
            <a:t>DOT HazComm</a:t>
          </a:r>
        </a:p>
        <a:p>
          <a:pPr marL="457200" lvl="2" indent="-228600" algn="l" defTabSz="1022350">
            <a:lnSpc>
              <a:spcPct val="90000"/>
            </a:lnSpc>
            <a:spcBef>
              <a:spcPct val="0"/>
            </a:spcBef>
            <a:spcAft>
              <a:spcPct val="15000"/>
            </a:spcAft>
            <a:buChar char="•"/>
          </a:pPr>
          <a:r>
            <a:rPr lang="en-US" sz="2300" kern="1200"/>
            <a:t>OSHA hazard statement or pictogram</a:t>
          </a:r>
        </a:p>
        <a:p>
          <a:pPr marL="457200" lvl="2" indent="-228600" algn="l" defTabSz="1022350">
            <a:lnSpc>
              <a:spcPct val="90000"/>
            </a:lnSpc>
            <a:spcBef>
              <a:spcPct val="0"/>
            </a:spcBef>
            <a:spcAft>
              <a:spcPct val="15000"/>
            </a:spcAft>
            <a:buChar char="•"/>
          </a:pPr>
          <a:r>
            <a:rPr lang="en-US" sz="2300" kern="1200"/>
            <a:t>NFPA chemical hazards label </a:t>
          </a:r>
        </a:p>
        <a:p>
          <a:pPr marL="457200" lvl="2" indent="-228600" algn="l" defTabSz="1022350">
            <a:lnSpc>
              <a:spcPct val="90000"/>
            </a:lnSpc>
            <a:spcBef>
              <a:spcPct val="0"/>
            </a:spcBef>
            <a:spcAft>
              <a:spcPct val="15000"/>
            </a:spcAft>
            <a:buChar char="•"/>
          </a:pPr>
          <a:r>
            <a:rPr lang="en-US" sz="2300" kern="1200"/>
            <a:t>RCRA characteristic</a:t>
          </a:r>
        </a:p>
        <a:p>
          <a:pPr marL="457200" lvl="2" indent="-228600" algn="l" defTabSz="1022350">
            <a:lnSpc>
              <a:spcPct val="90000"/>
            </a:lnSpc>
            <a:spcBef>
              <a:spcPct val="0"/>
            </a:spcBef>
            <a:spcAft>
              <a:spcPct val="15000"/>
            </a:spcAft>
            <a:buChar char="•"/>
          </a:pPr>
          <a:r>
            <a:rPr lang="en-US" sz="2300" kern="1200"/>
            <a:t>Note: the labels are not required to include the identify of the contents (as proposed)</a:t>
          </a:r>
        </a:p>
      </dsp:txBody>
      <dsp:txXfrm>
        <a:off x="0" y="531396"/>
        <a:ext cx="5098256" cy="4926600"/>
      </dsp:txXfrm>
    </dsp:sp>
    <dsp:sp modelId="{7A5E09B2-4C40-4047-87B6-70DB49BF204F}">
      <dsp:nvSpPr>
        <dsp:cNvPr id="0" name=""/>
        <dsp:cNvSpPr/>
      </dsp:nvSpPr>
      <dsp:spPr>
        <a:xfrm>
          <a:off x="254912" y="191916"/>
          <a:ext cx="3568779" cy="678960"/>
        </a:xfrm>
        <a:prstGeom prst="roundRect">
          <a:avLst/>
        </a:prstGeom>
        <a:gradFill rotWithShape="0">
          <a:gsLst>
            <a:gs pos="0">
              <a:schemeClr val="accent1">
                <a:hueOff val="0"/>
                <a:satOff val="0"/>
                <a:lumOff val="0"/>
                <a:alphaOff val="0"/>
                <a:tint val="65000"/>
                <a:shade val="92000"/>
                <a:satMod val="130000"/>
              </a:schemeClr>
            </a:gs>
            <a:gs pos="45000">
              <a:schemeClr val="accent1">
                <a:hueOff val="0"/>
                <a:satOff val="0"/>
                <a:lumOff val="0"/>
                <a:alphaOff val="0"/>
                <a:tint val="60000"/>
                <a:shade val="99000"/>
                <a:satMod val="120000"/>
              </a:schemeClr>
            </a:gs>
            <a:gs pos="100000">
              <a:schemeClr val="accent1">
                <a:hueOff val="0"/>
                <a:satOff val="0"/>
                <a:lumOff val="0"/>
                <a:alphaOff val="0"/>
                <a:tint val="55000"/>
                <a:satMod val="140000"/>
              </a:schemeClr>
            </a:gs>
          </a:gsLst>
          <a:path path="circle">
            <a:fillToRect l="100000" t="100000" r="100000" b="100000"/>
          </a:path>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4891" tIns="0" rIns="134891" bIns="0" numCol="1" spcCol="1270" anchor="ctr" anchorCtr="0">
          <a:noAutofit/>
        </a:bodyPr>
        <a:lstStyle/>
        <a:p>
          <a:pPr marL="0" lvl="0" indent="0" algn="l" defTabSz="1022350">
            <a:lnSpc>
              <a:spcPct val="90000"/>
            </a:lnSpc>
            <a:spcBef>
              <a:spcPct val="0"/>
            </a:spcBef>
            <a:spcAft>
              <a:spcPct val="35000"/>
            </a:spcAft>
            <a:buNone/>
          </a:pPr>
          <a:r>
            <a:rPr lang="en-US" sz="2300" b="1" kern="1200"/>
            <a:t>Final Rule</a:t>
          </a:r>
          <a:endParaRPr lang="en-US" sz="2300" kern="1200"/>
        </a:p>
      </dsp:txBody>
      <dsp:txXfrm>
        <a:off x="288056" y="225060"/>
        <a:ext cx="3502491" cy="61267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314493-0A4C-4466-B333-845DD03CE085}" type="datetimeFigureOut">
              <a:rPr lang="en-US" smtClean="0"/>
              <a:t>10/23/2018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FBE1E8-A55C-48F0-A253-6FC97A491C3E}" type="slidenum">
              <a:rPr lang="en-US" smtClean="0"/>
              <a:t>‹#›</a:t>
            </a:fld>
            <a:endParaRPr lang="en-US"/>
          </a:p>
        </p:txBody>
      </p:sp>
    </p:spTree>
    <p:extLst>
      <p:ext uri="{BB962C8B-B14F-4D97-AF65-F5344CB8AC3E}">
        <p14:creationId xmlns:p14="http://schemas.microsoft.com/office/powerpoint/2010/main" val="3414122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2</a:t>
            </a:fld>
            <a:endParaRPr lang="en-US" dirty="0"/>
          </a:p>
        </p:txBody>
      </p:sp>
    </p:spTree>
    <p:extLst>
      <p:ext uri="{BB962C8B-B14F-4D97-AF65-F5344CB8AC3E}">
        <p14:creationId xmlns:p14="http://schemas.microsoft.com/office/powerpoint/2010/main" val="24187946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11</a:t>
            </a:fld>
            <a:endParaRPr lang="en-US" dirty="0"/>
          </a:p>
        </p:txBody>
      </p:sp>
    </p:spTree>
    <p:extLst>
      <p:ext uri="{BB962C8B-B14F-4D97-AF65-F5344CB8AC3E}">
        <p14:creationId xmlns:p14="http://schemas.microsoft.com/office/powerpoint/2010/main" val="20255759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12</a:t>
            </a:fld>
            <a:endParaRPr lang="en-US" dirty="0"/>
          </a:p>
        </p:txBody>
      </p:sp>
    </p:spTree>
    <p:extLst>
      <p:ext uri="{BB962C8B-B14F-4D97-AF65-F5344CB8AC3E}">
        <p14:creationId xmlns:p14="http://schemas.microsoft.com/office/powerpoint/2010/main" val="32838642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13</a:t>
            </a:fld>
            <a:endParaRPr lang="en-US" dirty="0"/>
          </a:p>
        </p:txBody>
      </p:sp>
    </p:spTree>
    <p:extLst>
      <p:ext uri="{BB962C8B-B14F-4D97-AF65-F5344CB8AC3E}">
        <p14:creationId xmlns:p14="http://schemas.microsoft.com/office/powerpoint/2010/main" val="42217949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14</a:t>
            </a:fld>
            <a:endParaRPr lang="en-US" dirty="0"/>
          </a:p>
        </p:txBody>
      </p:sp>
    </p:spTree>
    <p:extLst>
      <p:ext uri="{BB962C8B-B14F-4D97-AF65-F5344CB8AC3E}">
        <p14:creationId xmlns:p14="http://schemas.microsoft.com/office/powerpoint/2010/main" val="16286086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15</a:t>
            </a:fld>
            <a:endParaRPr lang="en-US" dirty="0"/>
          </a:p>
        </p:txBody>
      </p:sp>
    </p:spTree>
    <p:extLst>
      <p:ext uri="{BB962C8B-B14F-4D97-AF65-F5344CB8AC3E}">
        <p14:creationId xmlns:p14="http://schemas.microsoft.com/office/powerpoint/2010/main" val="35138732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16</a:t>
            </a:fld>
            <a:endParaRPr lang="en-US" dirty="0"/>
          </a:p>
        </p:txBody>
      </p:sp>
    </p:spTree>
    <p:extLst>
      <p:ext uri="{BB962C8B-B14F-4D97-AF65-F5344CB8AC3E}">
        <p14:creationId xmlns:p14="http://schemas.microsoft.com/office/powerpoint/2010/main" val="26983259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17</a:t>
            </a:fld>
            <a:endParaRPr lang="en-US" dirty="0"/>
          </a:p>
        </p:txBody>
      </p:sp>
    </p:spTree>
    <p:extLst>
      <p:ext uri="{BB962C8B-B14F-4D97-AF65-F5344CB8AC3E}">
        <p14:creationId xmlns:p14="http://schemas.microsoft.com/office/powerpoint/2010/main" val="12734916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18</a:t>
            </a:fld>
            <a:endParaRPr lang="en-US" dirty="0"/>
          </a:p>
        </p:txBody>
      </p:sp>
    </p:spTree>
    <p:extLst>
      <p:ext uri="{BB962C8B-B14F-4D97-AF65-F5344CB8AC3E}">
        <p14:creationId xmlns:p14="http://schemas.microsoft.com/office/powerpoint/2010/main" val="751320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19</a:t>
            </a:fld>
            <a:endParaRPr lang="en-US" dirty="0"/>
          </a:p>
        </p:txBody>
      </p:sp>
    </p:spTree>
    <p:extLst>
      <p:ext uri="{BB962C8B-B14F-4D97-AF65-F5344CB8AC3E}">
        <p14:creationId xmlns:p14="http://schemas.microsoft.com/office/powerpoint/2010/main" val="35829173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20</a:t>
            </a:fld>
            <a:endParaRPr lang="en-US" dirty="0"/>
          </a:p>
        </p:txBody>
      </p:sp>
    </p:spTree>
    <p:extLst>
      <p:ext uri="{BB962C8B-B14F-4D97-AF65-F5344CB8AC3E}">
        <p14:creationId xmlns:p14="http://schemas.microsoft.com/office/powerpoint/2010/main" val="18321722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3</a:t>
            </a:fld>
            <a:endParaRPr lang="en-US" dirty="0"/>
          </a:p>
        </p:txBody>
      </p:sp>
    </p:spTree>
    <p:extLst>
      <p:ext uri="{BB962C8B-B14F-4D97-AF65-F5344CB8AC3E}">
        <p14:creationId xmlns:p14="http://schemas.microsoft.com/office/powerpoint/2010/main" val="31530237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Person – means an individual, trust, firm, joint stock company, Federal Agency, corporation (including a government corporation), partnership, association, State, municipality, commission, political subdivision of a State, or any interstate body </a:t>
            </a:r>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21</a:t>
            </a:fld>
            <a:endParaRPr lang="en-US" dirty="0"/>
          </a:p>
        </p:txBody>
      </p:sp>
    </p:spTree>
    <p:extLst>
      <p:ext uri="{BB962C8B-B14F-4D97-AF65-F5344CB8AC3E}">
        <p14:creationId xmlns:p14="http://schemas.microsoft.com/office/powerpoint/2010/main" val="30106288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8BEDB4-22F7-4964-B7E5-FAE035676518}" type="slidenum">
              <a:rPr lang="en-US" smtClean="0"/>
              <a:t>22</a:t>
            </a:fld>
            <a:endParaRPr lang="en-US" dirty="0"/>
          </a:p>
        </p:txBody>
      </p:sp>
    </p:spTree>
    <p:extLst>
      <p:ext uri="{BB962C8B-B14F-4D97-AF65-F5344CB8AC3E}">
        <p14:creationId xmlns:p14="http://schemas.microsoft.com/office/powerpoint/2010/main" val="12948031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23</a:t>
            </a:fld>
            <a:endParaRPr lang="en-US" dirty="0"/>
          </a:p>
        </p:txBody>
      </p:sp>
    </p:spTree>
    <p:extLst>
      <p:ext uri="{BB962C8B-B14F-4D97-AF65-F5344CB8AC3E}">
        <p14:creationId xmlns:p14="http://schemas.microsoft.com/office/powerpoint/2010/main" val="32326076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2C8BEDB4-22F7-4964-B7E5-FAE035676518}" type="slidenum">
              <a:rPr lang="en-US" smtClean="0"/>
              <a:t>24</a:t>
            </a:fld>
            <a:endParaRPr lang="en-US" dirty="0"/>
          </a:p>
        </p:txBody>
      </p:sp>
    </p:spTree>
    <p:extLst>
      <p:ext uri="{BB962C8B-B14F-4D97-AF65-F5344CB8AC3E}">
        <p14:creationId xmlns:p14="http://schemas.microsoft.com/office/powerpoint/2010/main" val="12761872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2C8BEDB4-22F7-4964-B7E5-FAE035676518}" type="slidenum">
              <a:rPr lang="en-US" smtClean="0"/>
              <a:t>25</a:t>
            </a:fld>
            <a:endParaRPr lang="en-US" dirty="0"/>
          </a:p>
        </p:txBody>
      </p:sp>
    </p:spTree>
    <p:extLst>
      <p:ext uri="{BB962C8B-B14F-4D97-AF65-F5344CB8AC3E}">
        <p14:creationId xmlns:p14="http://schemas.microsoft.com/office/powerpoint/2010/main" val="29877783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8BEDB4-22F7-4964-B7E5-FAE035676518}" type="slidenum">
              <a:rPr lang="en-US" smtClean="0"/>
              <a:t>26</a:t>
            </a:fld>
            <a:endParaRPr lang="en-US" dirty="0"/>
          </a:p>
        </p:txBody>
      </p:sp>
    </p:spTree>
    <p:extLst>
      <p:ext uri="{BB962C8B-B14F-4D97-AF65-F5344CB8AC3E}">
        <p14:creationId xmlns:p14="http://schemas.microsoft.com/office/powerpoint/2010/main" val="8937834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27</a:t>
            </a:fld>
            <a:endParaRPr lang="en-US" dirty="0"/>
          </a:p>
        </p:txBody>
      </p:sp>
    </p:spTree>
    <p:extLst>
      <p:ext uri="{BB962C8B-B14F-4D97-AF65-F5344CB8AC3E}">
        <p14:creationId xmlns:p14="http://schemas.microsoft.com/office/powerpoint/2010/main" val="294856327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28</a:t>
            </a:fld>
            <a:endParaRPr lang="en-US" dirty="0"/>
          </a:p>
        </p:txBody>
      </p:sp>
    </p:spTree>
    <p:extLst>
      <p:ext uri="{BB962C8B-B14F-4D97-AF65-F5344CB8AC3E}">
        <p14:creationId xmlns:p14="http://schemas.microsoft.com/office/powerpoint/2010/main" val="139762105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29</a:t>
            </a:fld>
            <a:endParaRPr lang="en-US" dirty="0"/>
          </a:p>
        </p:txBody>
      </p:sp>
    </p:spTree>
    <p:extLst>
      <p:ext uri="{BB962C8B-B14F-4D97-AF65-F5344CB8AC3E}">
        <p14:creationId xmlns:p14="http://schemas.microsoft.com/office/powerpoint/2010/main" val="181753196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30</a:t>
            </a:fld>
            <a:endParaRPr lang="en-US" dirty="0"/>
          </a:p>
        </p:txBody>
      </p:sp>
    </p:spTree>
    <p:extLst>
      <p:ext uri="{BB962C8B-B14F-4D97-AF65-F5344CB8AC3E}">
        <p14:creationId xmlns:p14="http://schemas.microsoft.com/office/powerpoint/2010/main" val="21166580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2C8BEDB4-22F7-4964-B7E5-FAE035676518}" type="slidenum">
              <a:rPr lang="en-US" smtClean="0"/>
              <a:t>4</a:t>
            </a:fld>
            <a:endParaRPr lang="en-US" dirty="0"/>
          </a:p>
        </p:txBody>
      </p:sp>
    </p:spTree>
    <p:extLst>
      <p:ext uri="{BB962C8B-B14F-4D97-AF65-F5344CB8AC3E}">
        <p14:creationId xmlns:p14="http://schemas.microsoft.com/office/powerpoint/2010/main" val="369719935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31</a:t>
            </a:fld>
            <a:endParaRPr lang="en-US" dirty="0"/>
          </a:p>
        </p:txBody>
      </p:sp>
    </p:spTree>
    <p:extLst>
      <p:ext uri="{BB962C8B-B14F-4D97-AF65-F5344CB8AC3E}">
        <p14:creationId xmlns:p14="http://schemas.microsoft.com/office/powerpoint/2010/main" val="230408927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32</a:t>
            </a:fld>
            <a:endParaRPr lang="en-US" dirty="0"/>
          </a:p>
        </p:txBody>
      </p:sp>
    </p:spTree>
    <p:extLst>
      <p:ext uri="{BB962C8B-B14F-4D97-AF65-F5344CB8AC3E}">
        <p14:creationId xmlns:p14="http://schemas.microsoft.com/office/powerpoint/2010/main" val="167668871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33</a:t>
            </a:fld>
            <a:endParaRPr lang="en-US" dirty="0"/>
          </a:p>
        </p:txBody>
      </p:sp>
    </p:spTree>
    <p:extLst>
      <p:ext uri="{BB962C8B-B14F-4D97-AF65-F5344CB8AC3E}">
        <p14:creationId xmlns:p14="http://schemas.microsoft.com/office/powerpoint/2010/main" val="314384855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34</a:t>
            </a:fld>
            <a:endParaRPr lang="en-US" dirty="0"/>
          </a:p>
        </p:txBody>
      </p:sp>
    </p:spTree>
    <p:extLst>
      <p:ext uri="{BB962C8B-B14F-4D97-AF65-F5344CB8AC3E}">
        <p14:creationId xmlns:p14="http://schemas.microsoft.com/office/powerpoint/2010/main" val="343390239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35</a:t>
            </a:fld>
            <a:endParaRPr lang="en-US" dirty="0"/>
          </a:p>
        </p:txBody>
      </p:sp>
    </p:spTree>
    <p:extLst>
      <p:ext uri="{BB962C8B-B14F-4D97-AF65-F5344CB8AC3E}">
        <p14:creationId xmlns:p14="http://schemas.microsoft.com/office/powerpoint/2010/main" val="335047398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36</a:t>
            </a:fld>
            <a:endParaRPr lang="en-US" dirty="0"/>
          </a:p>
        </p:txBody>
      </p:sp>
    </p:spTree>
    <p:extLst>
      <p:ext uri="{BB962C8B-B14F-4D97-AF65-F5344CB8AC3E}">
        <p14:creationId xmlns:p14="http://schemas.microsoft.com/office/powerpoint/2010/main" val="148133751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37</a:t>
            </a:fld>
            <a:endParaRPr lang="en-US" dirty="0"/>
          </a:p>
        </p:txBody>
      </p:sp>
    </p:spTree>
    <p:extLst>
      <p:ext uri="{BB962C8B-B14F-4D97-AF65-F5344CB8AC3E}">
        <p14:creationId xmlns:p14="http://schemas.microsoft.com/office/powerpoint/2010/main" val="198023826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38</a:t>
            </a:fld>
            <a:endParaRPr lang="en-US" dirty="0"/>
          </a:p>
        </p:txBody>
      </p:sp>
    </p:spTree>
    <p:extLst>
      <p:ext uri="{BB962C8B-B14F-4D97-AF65-F5344CB8AC3E}">
        <p14:creationId xmlns:p14="http://schemas.microsoft.com/office/powerpoint/2010/main" val="189024715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39</a:t>
            </a:fld>
            <a:endParaRPr lang="en-US" dirty="0"/>
          </a:p>
        </p:txBody>
      </p:sp>
    </p:spTree>
    <p:extLst>
      <p:ext uri="{BB962C8B-B14F-4D97-AF65-F5344CB8AC3E}">
        <p14:creationId xmlns:p14="http://schemas.microsoft.com/office/powerpoint/2010/main" val="227968610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40</a:t>
            </a:fld>
            <a:endParaRPr lang="en-US" dirty="0"/>
          </a:p>
        </p:txBody>
      </p:sp>
    </p:spTree>
    <p:extLst>
      <p:ext uri="{BB962C8B-B14F-4D97-AF65-F5344CB8AC3E}">
        <p14:creationId xmlns:p14="http://schemas.microsoft.com/office/powerpoint/2010/main" val="3309039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5</a:t>
            </a:fld>
            <a:endParaRPr lang="en-US" dirty="0"/>
          </a:p>
        </p:txBody>
      </p:sp>
    </p:spTree>
    <p:extLst>
      <p:ext uri="{BB962C8B-B14F-4D97-AF65-F5344CB8AC3E}">
        <p14:creationId xmlns:p14="http://schemas.microsoft.com/office/powerpoint/2010/main" val="97236229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41</a:t>
            </a:fld>
            <a:endParaRPr lang="en-US" dirty="0"/>
          </a:p>
        </p:txBody>
      </p:sp>
    </p:spTree>
    <p:extLst>
      <p:ext uri="{BB962C8B-B14F-4D97-AF65-F5344CB8AC3E}">
        <p14:creationId xmlns:p14="http://schemas.microsoft.com/office/powerpoint/2010/main" val="6983044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42</a:t>
            </a:fld>
            <a:endParaRPr lang="en-US" dirty="0"/>
          </a:p>
        </p:txBody>
      </p:sp>
    </p:spTree>
    <p:extLst>
      <p:ext uri="{BB962C8B-B14F-4D97-AF65-F5344CB8AC3E}">
        <p14:creationId xmlns:p14="http://schemas.microsoft.com/office/powerpoint/2010/main" val="257228588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43</a:t>
            </a:fld>
            <a:endParaRPr lang="en-US" dirty="0"/>
          </a:p>
        </p:txBody>
      </p:sp>
    </p:spTree>
    <p:extLst>
      <p:ext uri="{BB962C8B-B14F-4D97-AF65-F5344CB8AC3E}">
        <p14:creationId xmlns:p14="http://schemas.microsoft.com/office/powerpoint/2010/main" val="53438744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44</a:t>
            </a:fld>
            <a:endParaRPr lang="en-US" dirty="0"/>
          </a:p>
        </p:txBody>
      </p:sp>
    </p:spTree>
    <p:extLst>
      <p:ext uri="{BB962C8B-B14F-4D97-AF65-F5344CB8AC3E}">
        <p14:creationId xmlns:p14="http://schemas.microsoft.com/office/powerpoint/2010/main" val="401262448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45</a:t>
            </a:fld>
            <a:endParaRPr lang="en-US" dirty="0"/>
          </a:p>
        </p:txBody>
      </p:sp>
    </p:spTree>
    <p:extLst>
      <p:ext uri="{BB962C8B-B14F-4D97-AF65-F5344CB8AC3E}">
        <p14:creationId xmlns:p14="http://schemas.microsoft.com/office/powerpoint/2010/main" val="123278498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46</a:t>
            </a:fld>
            <a:endParaRPr lang="en-US" dirty="0"/>
          </a:p>
        </p:txBody>
      </p:sp>
    </p:spTree>
    <p:extLst>
      <p:ext uri="{BB962C8B-B14F-4D97-AF65-F5344CB8AC3E}">
        <p14:creationId xmlns:p14="http://schemas.microsoft.com/office/powerpoint/2010/main" val="97197527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47</a:t>
            </a:fld>
            <a:endParaRPr lang="en-US" dirty="0"/>
          </a:p>
        </p:txBody>
      </p:sp>
    </p:spTree>
    <p:extLst>
      <p:ext uri="{BB962C8B-B14F-4D97-AF65-F5344CB8AC3E}">
        <p14:creationId xmlns:p14="http://schemas.microsoft.com/office/powerpoint/2010/main" val="12115640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48</a:t>
            </a:fld>
            <a:endParaRPr lang="en-US" dirty="0"/>
          </a:p>
        </p:txBody>
      </p:sp>
    </p:spTree>
    <p:extLst>
      <p:ext uri="{BB962C8B-B14F-4D97-AF65-F5344CB8AC3E}">
        <p14:creationId xmlns:p14="http://schemas.microsoft.com/office/powerpoint/2010/main" val="97197045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49</a:t>
            </a:fld>
            <a:endParaRPr lang="en-US" dirty="0"/>
          </a:p>
        </p:txBody>
      </p:sp>
    </p:spTree>
    <p:extLst>
      <p:ext uri="{BB962C8B-B14F-4D97-AF65-F5344CB8AC3E}">
        <p14:creationId xmlns:p14="http://schemas.microsoft.com/office/powerpoint/2010/main" val="3911456951"/>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50</a:t>
            </a:fld>
            <a:endParaRPr lang="en-US" dirty="0"/>
          </a:p>
        </p:txBody>
      </p:sp>
    </p:spTree>
    <p:extLst>
      <p:ext uri="{BB962C8B-B14F-4D97-AF65-F5344CB8AC3E}">
        <p14:creationId xmlns:p14="http://schemas.microsoft.com/office/powerpoint/2010/main" val="23502635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6</a:t>
            </a:fld>
            <a:endParaRPr lang="en-US" dirty="0"/>
          </a:p>
        </p:txBody>
      </p:sp>
    </p:spTree>
    <p:extLst>
      <p:ext uri="{BB962C8B-B14F-4D97-AF65-F5344CB8AC3E}">
        <p14:creationId xmlns:p14="http://schemas.microsoft.com/office/powerpoint/2010/main" val="1847604643"/>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51</a:t>
            </a:fld>
            <a:endParaRPr lang="en-US" dirty="0"/>
          </a:p>
        </p:txBody>
      </p:sp>
    </p:spTree>
    <p:extLst>
      <p:ext uri="{BB962C8B-B14F-4D97-AF65-F5344CB8AC3E}">
        <p14:creationId xmlns:p14="http://schemas.microsoft.com/office/powerpoint/2010/main" val="42311913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7</a:t>
            </a:fld>
            <a:endParaRPr lang="en-US" dirty="0"/>
          </a:p>
        </p:txBody>
      </p:sp>
    </p:spTree>
    <p:extLst>
      <p:ext uri="{BB962C8B-B14F-4D97-AF65-F5344CB8AC3E}">
        <p14:creationId xmlns:p14="http://schemas.microsoft.com/office/powerpoint/2010/main" val="582184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8</a:t>
            </a:fld>
            <a:endParaRPr lang="en-US" dirty="0"/>
          </a:p>
        </p:txBody>
      </p:sp>
    </p:spTree>
    <p:extLst>
      <p:ext uri="{BB962C8B-B14F-4D97-AF65-F5344CB8AC3E}">
        <p14:creationId xmlns:p14="http://schemas.microsoft.com/office/powerpoint/2010/main" val="32543968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9</a:t>
            </a:fld>
            <a:endParaRPr lang="en-US" dirty="0"/>
          </a:p>
        </p:txBody>
      </p:sp>
    </p:spTree>
    <p:extLst>
      <p:ext uri="{BB962C8B-B14F-4D97-AF65-F5344CB8AC3E}">
        <p14:creationId xmlns:p14="http://schemas.microsoft.com/office/powerpoint/2010/main" val="28253313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u="sng" dirty="0"/>
          </a:p>
        </p:txBody>
      </p:sp>
      <p:sp>
        <p:nvSpPr>
          <p:cNvPr id="4" name="Slide Number Placeholder 3"/>
          <p:cNvSpPr>
            <a:spLocks noGrp="1"/>
          </p:cNvSpPr>
          <p:nvPr>
            <p:ph type="sldNum" sz="quarter" idx="10"/>
          </p:nvPr>
        </p:nvSpPr>
        <p:spPr/>
        <p:txBody>
          <a:bodyPr/>
          <a:lstStyle/>
          <a:p>
            <a:fld id="{2C8BEDB4-22F7-4964-B7E5-FAE035676518}" type="slidenum">
              <a:rPr lang="en-US" smtClean="0"/>
              <a:t>10</a:t>
            </a:fld>
            <a:endParaRPr lang="en-US" dirty="0"/>
          </a:p>
        </p:txBody>
      </p:sp>
    </p:spTree>
    <p:extLst>
      <p:ext uri="{BB962C8B-B14F-4D97-AF65-F5344CB8AC3E}">
        <p14:creationId xmlns:p14="http://schemas.microsoft.com/office/powerpoint/2010/main" val="14347318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E1E784D-AF52-43EA-92D8-A79E72A10CDE}" type="datetimeFigureOut">
              <a:rPr lang="en-US" smtClean="0"/>
              <a:pPr/>
              <a:t>10/23/2018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FB9F7F-C7E2-4198-A452-98291AAC1319}" type="slidenum">
              <a:rPr lang="en-US" smtClean="0"/>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87163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1E784D-AF52-43EA-92D8-A79E72A10CDE}" type="datetimeFigureOut">
              <a:rPr lang="en-US" smtClean="0"/>
              <a:pPr/>
              <a:t>10/23/2018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FB9F7F-C7E2-4198-A452-98291AAC1319}" type="slidenum">
              <a:rPr lang="en-US" smtClean="0"/>
              <a:pPr/>
              <a:t>‹#›</a:t>
            </a:fld>
            <a:endParaRPr lang="en-US"/>
          </a:p>
        </p:txBody>
      </p:sp>
    </p:spTree>
    <p:extLst>
      <p:ext uri="{BB962C8B-B14F-4D97-AF65-F5344CB8AC3E}">
        <p14:creationId xmlns:p14="http://schemas.microsoft.com/office/powerpoint/2010/main" val="3945502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1E784D-AF52-43EA-92D8-A79E72A10CDE}" type="datetimeFigureOut">
              <a:rPr lang="en-US" smtClean="0"/>
              <a:pPr/>
              <a:t>10/23/2018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FB9F7F-C7E2-4198-A452-98291AAC1319}" type="slidenum">
              <a:rPr lang="en-US" smtClean="0"/>
              <a:pPr/>
              <a:t>‹#›</a:t>
            </a:fld>
            <a:endParaRPr lang="en-US"/>
          </a:p>
        </p:txBody>
      </p:sp>
    </p:spTree>
    <p:extLst>
      <p:ext uri="{BB962C8B-B14F-4D97-AF65-F5344CB8AC3E}">
        <p14:creationId xmlns:p14="http://schemas.microsoft.com/office/powerpoint/2010/main" val="382569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E1E784D-AF52-43EA-92D8-A79E72A10CDE}" type="datetimeFigureOut">
              <a:rPr lang="en-US" smtClean="0"/>
              <a:pPr/>
              <a:t>10/23/2018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FB9F7F-C7E2-4198-A452-98291AAC1319}" type="slidenum">
              <a:rPr lang="en-US" smtClean="0"/>
              <a:pPr/>
              <a:t>‹#›</a:t>
            </a:fld>
            <a:endParaRPr lang="en-US"/>
          </a:p>
        </p:txBody>
      </p:sp>
    </p:spTree>
    <p:extLst>
      <p:ext uri="{BB962C8B-B14F-4D97-AF65-F5344CB8AC3E}">
        <p14:creationId xmlns:p14="http://schemas.microsoft.com/office/powerpoint/2010/main" val="3351597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E1E784D-AF52-43EA-92D8-A79E72A10CDE}" type="datetimeFigureOut">
              <a:rPr lang="en-US" smtClean="0"/>
              <a:pPr/>
              <a:t>10/23/2018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FB9F7F-C7E2-4198-A452-98291AAC1319}" type="slidenum">
              <a:rPr lang="en-US" smtClean="0"/>
              <a:pPr/>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8981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1E784D-AF52-43EA-92D8-A79E72A10CDE}" type="datetimeFigureOut">
              <a:rPr lang="en-US" smtClean="0"/>
              <a:pPr/>
              <a:t>10/23/2018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FB9F7F-C7E2-4198-A452-98291AAC1319}" type="slidenum">
              <a:rPr lang="en-US" smtClean="0"/>
              <a:pPr/>
              <a:t>‹#›</a:t>
            </a:fld>
            <a:endParaRPr lang="en-US"/>
          </a:p>
        </p:txBody>
      </p:sp>
    </p:spTree>
    <p:extLst>
      <p:ext uri="{BB962C8B-B14F-4D97-AF65-F5344CB8AC3E}">
        <p14:creationId xmlns:p14="http://schemas.microsoft.com/office/powerpoint/2010/main" val="1529548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E1E784D-AF52-43EA-92D8-A79E72A10CDE}" type="datetimeFigureOut">
              <a:rPr lang="en-US" smtClean="0"/>
              <a:pPr/>
              <a:t>10/23/2018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FB9F7F-C7E2-4198-A452-98291AAC1319}" type="slidenum">
              <a:rPr lang="en-US" smtClean="0"/>
              <a:pPr/>
              <a:t>‹#›</a:t>
            </a:fld>
            <a:endParaRPr lang="en-US"/>
          </a:p>
        </p:txBody>
      </p:sp>
    </p:spTree>
    <p:extLst>
      <p:ext uri="{BB962C8B-B14F-4D97-AF65-F5344CB8AC3E}">
        <p14:creationId xmlns:p14="http://schemas.microsoft.com/office/powerpoint/2010/main" val="400768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E1E784D-AF52-43EA-92D8-A79E72A10CDE}" type="datetimeFigureOut">
              <a:rPr lang="en-US" smtClean="0"/>
              <a:pPr/>
              <a:t>10/23/2018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FB9F7F-C7E2-4198-A452-98291AAC1319}" type="slidenum">
              <a:rPr lang="en-US" smtClean="0"/>
              <a:pPr/>
              <a:t>‹#›</a:t>
            </a:fld>
            <a:endParaRPr lang="en-US"/>
          </a:p>
        </p:txBody>
      </p:sp>
    </p:spTree>
    <p:extLst>
      <p:ext uri="{BB962C8B-B14F-4D97-AF65-F5344CB8AC3E}">
        <p14:creationId xmlns:p14="http://schemas.microsoft.com/office/powerpoint/2010/main" val="1612319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E1E784D-AF52-43EA-92D8-A79E72A10CDE}" type="datetimeFigureOut">
              <a:rPr lang="en-US" smtClean="0"/>
              <a:pPr/>
              <a:t>10/23/2018</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FBFB9F7F-C7E2-4198-A452-98291AAC1319}" type="slidenum">
              <a:rPr lang="en-US" smtClean="0"/>
              <a:pPr/>
              <a:t>‹#›</a:t>
            </a:fld>
            <a:endParaRPr lang="en-US"/>
          </a:p>
        </p:txBody>
      </p:sp>
    </p:spTree>
    <p:extLst>
      <p:ext uri="{BB962C8B-B14F-4D97-AF65-F5344CB8AC3E}">
        <p14:creationId xmlns:p14="http://schemas.microsoft.com/office/powerpoint/2010/main" val="774821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4E1E784D-AF52-43EA-92D8-A79E72A10CDE}" type="datetimeFigureOut">
              <a:rPr lang="en-US" smtClean="0"/>
              <a:pPr/>
              <a:t>10/23/2018</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BFB9F7F-C7E2-4198-A452-98291AAC1319}" type="slidenum">
              <a:rPr lang="en-US" smtClean="0"/>
              <a:pPr/>
              <a:t>‹#›</a:t>
            </a:fld>
            <a:endParaRPr lang="en-US"/>
          </a:p>
        </p:txBody>
      </p:sp>
    </p:spTree>
    <p:extLst>
      <p:ext uri="{BB962C8B-B14F-4D97-AF65-F5344CB8AC3E}">
        <p14:creationId xmlns:p14="http://schemas.microsoft.com/office/powerpoint/2010/main" val="3878954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cstate="print"/>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E1E784D-AF52-43EA-92D8-A79E72A10CDE}" type="datetimeFigureOut">
              <a:rPr lang="en-US" smtClean="0"/>
              <a:pPr/>
              <a:t>10/23/2018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FB9F7F-C7E2-4198-A452-98291AAC1319}" type="slidenum">
              <a:rPr lang="en-US" smtClean="0"/>
              <a:pPr/>
              <a:t>‹#›</a:t>
            </a:fld>
            <a:endParaRPr lang="en-US"/>
          </a:p>
        </p:txBody>
      </p:sp>
    </p:spTree>
    <p:extLst>
      <p:ext uri="{BB962C8B-B14F-4D97-AF65-F5344CB8AC3E}">
        <p14:creationId xmlns:p14="http://schemas.microsoft.com/office/powerpoint/2010/main" val="3566553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4E1E784D-AF52-43EA-92D8-A79E72A10CDE}" type="datetimeFigureOut">
              <a:rPr lang="en-US" smtClean="0"/>
              <a:pPr/>
              <a:t>10/23/2018</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FBFB9F7F-C7E2-4198-A452-98291AAC1319}" type="slidenum">
              <a:rPr lang="en-US" smtClean="0"/>
              <a:pPr/>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0923298"/>
      </p:ext>
    </p:extLst>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4.svg"/></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6.sv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8.sv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22.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14.sv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35.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3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36.xml"/><Relationship Id="rId1" Type="http://schemas.openxmlformats.org/officeDocument/2006/relationships/slideLayout" Target="../slideLayouts/slideLayout2.xml"/><Relationship Id="rId5" Type="http://schemas.openxmlformats.org/officeDocument/2006/relationships/image" Target="../media/image25.png"/><Relationship Id="rId4" Type="http://schemas.openxmlformats.org/officeDocument/2006/relationships/image" Target="../media/image24.jpe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46.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0.xml.rels><?xml version="1.0" encoding="UTF-8" standalone="yes"?>
<Relationships xmlns="http://schemas.openxmlformats.org/package/2006/relationships"><Relationship Id="rId3" Type="http://schemas.openxmlformats.org/officeDocument/2006/relationships/hyperlink" Target="mailto:Lett.Kathy@epa.gov" TargetMode="External"/><Relationship Id="rId2" Type="http://schemas.openxmlformats.org/officeDocument/2006/relationships/notesSlide" Target="../notesSlides/notesSlide49.xml"/><Relationship Id="rId1" Type="http://schemas.openxmlformats.org/officeDocument/2006/relationships/slideLayout" Target="../slideLayouts/slideLayout2.xml"/><Relationship Id="rId5" Type="http://schemas.openxmlformats.org/officeDocument/2006/relationships/hyperlink" Target="mailto:Knieser.Brian@epa.gov" TargetMode="External"/><Relationship Id="rId4" Type="http://schemas.openxmlformats.org/officeDocument/2006/relationships/hyperlink" Target="mailto:Sheridan.MaryBeth@epa.gov" TargetMode="Externa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2960" y="-1143000"/>
            <a:ext cx="7543800" cy="3566160"/>
          </a:xfrm>
        </p:spPr>
        <p:txBody>
          <a:bodyPr>
            <a:normAutofit/>
          </a:bodyPr>
          <a:lstStyle/>
          <a:p>
            <a:pPr algn="ctr"/>
            <a:r>
              <a:rPr lang="en-US" sz="4000" dirty="0"/>
              <a:t>Hazardous Waste Generator Improvement Rule</a:t>
            </a:r>
          </a:p>
        </p:txBody>
      </p:sp>
      <p:sp>
        <p:nvSpPr>
          <p:cNvPr id="3" name="Subtitle 2"/>
          <p:cNvSpPr>
            <a:spLocks noGrp="1"/>
          </p:cNvSpPr>
          <p:nvPr>
            <p:ph type="subTitle" idx="1"/>
          </p:nvPr>
        </p:nvSpPr>
        <p:spPr>
          <a:xfrm>
            <a:off x="533400" y="2667000"/>
            <a:ext cx="8077200" cy="3886200"/>
          </a:xfrm>
        </p:spPr>
        <p:txBody>
          <a:bodyPr>
            <a:normAutofit fontScale="85000" lnSpcReduction="20000"/>
          </a:bodyPr>
          <a:lstStyle/>
          <a:p>
            <a:pPr algn="ctr"/>
            <a:r>
              <a:rPr lang="en-US" sz="2600" dirty="0"/>
              <a:t>For</a:t>
            </a:r>
            <a:r>
              <a:rPr lang="en-US" dirty="0"/>
              <a:t>:</a:t>
            </a:r>
          </a:p>
          <a:p>
            <a:pPr algn="ctr"/>
            <a:endParaRPr lang="en-US" dirty="0"/>
          </a:p>
          <a:p>
            <a:pPr algn="ctr"/>
            <a:r>
              <a:rPr lang="en-US" sz="3900" dirty="0"/>
              <a:t>Elkhart chamber environmental committee</a:t>
            </a:r>
          </a:p>
          <a:p>
            <a:pPr algn="ctr"/>
            <a:endParaRPr lang="en-US" sz="3900" dirty="0"/>
          </a:p>
          <a:p>
            <a:pPr algn="ctr"/>
            <a:r>
              <a:rPr lang="en-US" sz="2600" dirty="0"/>
              <a:t>Prepared by:</a:t>
            </a:r>
          </a:p>
          <a:p>
            <a:pPr algn="ctr"/>
            <a:endParaRPr lang="en-US" dirty="0"/>
          </a:p>
          <a:p>
            <a:pPr algn="ctr"/>
            <a:endParaRPr lang="en-US" dirty="0"/>
          </a:p>
          <a:p>
            <a:pPr algn="ctr"/>
            <a:r>
              <a:rPr lang="en-US" sz="1800" dirty="0"/>
              <a:t>Last Updated: September 25, 2018</a:t>
            </a:r>
          </a:p>
        </p:txBody>
      </p:sp>
      <p:pic>
        <p:nvPicPr>
          <p:cNvPr id="1028" name="Picture 4" descr="F:\Project16\2016_Marketing\Logo\BCA-LOGO2016.png"/>
          <p:cNvPicPr>
            <a:picLocks noChangeAspect="1" noChangeArrowheads="1"/>
          </p:cNvPicPr>
          <p:nvPr/>
        </p:nvPicPr>
        <p:blipFill>
          <a:blip r:embed="rId2" cstate="print"/>
          <a:srcRect/>
          <a:stretch>
            <a:fillRect/>
          </a:stretch>
        </p:blipFill>
        <p:spPr bwMode="auto">
          <a:xfrm>
            <a:off x="1828800" y="4953000"/>
            <a:ext cx="5283196" cy="9906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Reorganization</a:t>
            </a:r>
          </a:p>
        </p:txBody>
      </p:sp>
      <p:graphicFrame>
        <p:nvGraphicFramePr>
          <p:cNvPr id="3" name="Content Placeholder 2">
            <a:extLst>
              <a:ext uri="{FF2B5EF4-FFF2-40B4-BE49-F238E27FC236}">
                <a16:creationId xmlns:a16="http://schemas.microsoft.com/office/drawing/2014/main" id="{2E85CE52-FFCA-4CED-81B5-6921AB222B5E}"/>
              </a:ext>
            </a:extLst>
          </p:cNvPr>
          <p:cNvGraphicFramePr>
            <a:graphicFrameLocks noGrp="1"/>
          </p:cNvGraphicFramePr>
          <p:nvPr>
            <p:ph idx="1"/>
            <p:extLst>
              <p:ext uri="{D42A27DB-BD31-4B8C-83A1-F6EECF244321}">
                <p14:modId xmlns:p14="http://schemas.microsoft.com/office/powerpoint/2010/main" val="2040139644"/>
              </p:ext>
            </p:extLst>
          </p:nvPr>
        </p:nvGraphicFramePr>
        <p:xfrm>
          <a:off x="457200" y="1846263"/>
          <a:ext cx="8229600" cy="384048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1556797568"/>
                    </a:ext>
                  </a:extLst>
                </a:gridCol>
                <a:gridCol w="2743200">
                  <a:extLst>
                    <a:ext uri="{9D8B030D-6E8A-4147-A177-3AD203B41FA5}">
                      <a16:colId xmlns:a16="http://schemas.microsoft.com/office/drawing/2014/main" val="401396388"/>
                    </a:ext>
                  </a:extLst>
                </a:gridCol>
                <a:gridCol w="2743200">
                  <a:extLst>
                    <a:ext uri="{9D8B030D-6E8A-4147-A177-3AD203B41FA5}">
                      <a16:colId xmlns:a16="http://schemas.microsoft.com/office/drawing/2014/main" val="2357607019"/>
                    </a:ext>
                  </a:extLst>
                </a:gridCol>
              </a:tblGrid>
              <a:tr h="370840">
                <a:tc>
                  <a:txBody>
                    <a:bodyPr/>
                    <a:lstStyle/>
                    <a:p>
                      <a:r>
                        <a:rPr lang="en-US" sz="2400" dirty="0"/>
                        <a:t>Provision</a:t>
                      </a:r>
                    </a:p>
                  </a:txBody>
                  <a:tcPr/>
                </a:tc>
                <a:tc>
                  <a:txBody>
                    <a:bodyPr/>
                    <a:lstStyle/>
                    <a:p>
                      <a:r>
                        <a:rPr lang="en-US" sz="2400" dirty="0"/>
                        <a:t>Existing Citation</a:t>
                      </a:r>
                    </a:p>
                  </a:txBody>
                  <a:tcPr/>
                </a:tc>
                <a:tc>
                  <a:txBody>
                    <a:bodyPr/>
                    <a:lstStyle/>
                    <a:p>
                      <a:r>
                        <a:rPr lang="en-US" sz="2400" dirty="0"/>
                        <a:t>Final Citation</a:t>
                      </a:r>
                    </a:p>
                  </a:txBody>
                  <a:tcPr/>
                </a:tc>
                <a:extLst>
                  <a:ext uri="{0D108BD9-81ED-4DB2-BD59-A6C34878D82A}">
                    <a16:rowId xmlns:a16="http://schemas.microsoft.com/office/drawing/2014/main" val="3841670858"/>
                  </a:ext>
                </a:extLst>
              </a:tr>
              <a:tr h="370840">
                <a:tc>
                  <a:txBody>
                    <a:bodyPr/>
                    <a:lstStyle/>
                    <a:p>
                      <a:r>
                        <a:rPr lang="en-US" sz="2400" dirty="0"/>
                        <a:t>Generator Category Determination</a:t>
                      </a:r>
                    </a:p>
                  </a:txBody>
                  <a:tcPr/>
                </a:tc>
                <a:tc>
                  <a:txBody>
                    <a:bodyPr/>
                    <a:lstStyle/>
                    <a:p>
                      <a:r>
                        <a:rPr lang="en-US" sz="2400" dirty="0"/>
                        <a:t>261.5(c)-(e)</a:t>
                      </a:r>
                    </a:p>
                  </a:txBody>
                  <a:tcPr/>
                </a:tc>
                <a:tc>
                  <a:txBody>
                    <a:bodyPr/>
                    <a:lstStyle/>
                    <a:p>
                      <a:r>
                        <a:rPr lang="en-US" sz="2400" dirty="0"/>
                        <a:t>262.13</a:t>
                      </a:r>
                    </a:p>
                  </a:txBody>
                  <a:tcPr/>
                </a:tc>
                <a:extLst>
                  <a:ext uri="{0D108BD9-81ED-4DB2-BD59-A6C34878D82A}">
                    <a16:rowId xmlns:a16="http://schemas.microsoft.com/office/drawing/2014/main" val="4294322931"/>
                  </a:ext>
                </a:extLst>
              </a:tr>
              <a:tr h="370840">
                <a:tc>
                  <a:txBody>
                    <a:bodyPr/>
                    <a:lstStyle/>
                    <a:p>
                      <a:r>
                        <a:rPr lang="en-US" sz="2400" dirty="0"/>
                        <a:t>VSQG Provisions</a:t>
                      </a:r>
                    </a:p>
                  </a:txBody>
                  <a:tcPr/>
                </a:tc>
                <a:tc>
                  <a:txBody>
                    <a:bodyPr/>
                    <a:lstStyle/>
                    <a:p>
                      <a:r>
                        <a:rPr lang="en-US" sz="2400" dirty="0"/>
                        <a:t>261.5(a), (b), (f)-(g)</a:t>
                      </a:r>
                    </a:p>
                  </a:txBody>
                  <a:tcPr/>
                </a:tc>
                <a:tc>
                  <a:txBody>
                    <a:bodyPr/>
                    <a:lstStyle/>
                    <a:p>
                      <a:r>
                        <a:rPr lang="en-US" sz="2400" dirty="0"/>
                        <a:t>262.14</a:t>
                      </a:r>
                    </a:p>
                  </a:txBody>
                  <a:tcPr/>
                </a:tc>
                <a:extLst>
                  <a:ext uri="{0D108BD9-81ED-4DB2-BD59-A6C34878D82A}">
                    <a16:rowId xmlns:a16="http://schemas.microsoft.com/office/drawing/2014/main" val="1597884721"/>
                  </a:ext>
                </a:extLst>
              </a:tr>
              <a:tr h="370840">
                <a:tc>
                  <a:txBody>
                    <a:bodyPr/>
                    <a:lstStyle/>
                    <a:p>
                      <a:r>
                        <a:rPr lang="en-US" sz="2400" dirty="0"/>
                        <a:t>Satellite Accumulation</a:t>
                      </a:r>
                    </a:p>
                  </a:txBody>
                  <a:tcPr/>
                </a:tc>
                <a:tc>
                  <a:txBody>
                    <a:bodyPr/>
                    <a:lstStyle/>
                    <a:p>
                      <a:r>
                        <a:rPr lang="en-US" sz="2400" dirty="0"/>
                        <a:t>262.43(c)</a:t>
                      </a:r>
                    </a:p>
                  </a:txBody>
                  <a:tcPr/>
                </a:tc>
                <a:tc>
                  <a:txBody>
                    <a:bodyPr/>
                    <a:lstStyle/>
                    <a:p>
                      <a:r>
                        <a:rPr lang="en-US" sz="2400" dirty="0"/>
                        <a:t>262.15</a:t>
                      </a:r>
                    </a:p>
                  </a:txBody>
                  <a:tcPr/>
                </a:tc>
                <a:extLst>
                  <a:ext uri="{0D108BD9-81ED-4DB2-BD59-A6C34878D82A}">
                    <a16:rowId xmlns:a16="http://schemas.microsoft.com/office/drawing/2014/main" val="4111261230"/>
                  </a:ext>
                </a:extLst>
              </a:tr>
              <a:tr h="370840">
                <a:tc>
                  <a:txBody>
                    <a:bodyPr/>
                    <a:lstStyle/>
                    <a:p>
                      <a:r>
                        <a:rPr lang="en-US" sz="2400" dirty="0"/>
                        <a:t>SQG Provisions</a:t>
                      </a:r>
                    </a:p>
                  </a:txBody>
                  <a:tcPr/>
                </a:tc>
                <a:tc>
                  <a:txBody>
                    <a:bodyPr/>
                    <a:lstStyle/>
                    <a:p>
                      <a:r>
                        <a:rPr lang="en-US" sz="2400" dirty="0"/>
                        <a:t>262.34(d)-(f)</a:t>
                      </a:r>
                    </a:p>
                  </a:txBody>
                  <a:tcPr/>
                </a:tc>
                <a:tc>
                  <a:txBody>
                    <a:bodyPr/>
                    <a:lstStyle/>
                    <a:p>
                      <a:r>
                        <a:rPr lang="en-US" sz="2400" dirty="0"/>
                        <a:t>262.16</a:t>
                      </a:r>
                    </a:p>
                  </a:txBody>
                  <a:tcPr/>
                </a:tc>
                <a:extLst>
                  <a:ext uri="{0D108BD9-81ED-4DB2-BD59-A6C34878D82A}">
                    <a16:rowId xmlns:a16="http://schemas.microsoft.com/office/drawing/2014/main" val="1664892491"/>
                  </a:ext>
                </a:extLst>
              </a:tr>
              <a:tr h="370840">
                <a:tc>
                  <a:txBody>
                    <a:bodyPr/>
                    <a:lstStyle/>
                    <a:p>
                      <a:r>
                        <a:rPr lang="en-US" sz="2400" dirty="0"/>
                        <a:t>LQG Provisions</a:t>
                      </a:r>
                    </a:p>
                  </a:txBody>
                  <a:tcPr/>
                </a:tc>
                <a:tc>
                  <a:txBody>
                    <a:bodyPr/>
                    <a:lstStyle/>
                    <a:p>
                      <a:r>
                        <a:rPr lang="en-US" sz="2400" dirty="0"/>
                        <a:t>262.34(a), (b), (g)-(i), (m)</a:t>
                      </a:r>
                    </a:p>
                  </a:txBody>
                  <a:tcPr/>
                </a:tc>
                <a:tc>
                  <a:txBody>
                    <a:bodyPr/>
                    <a:lstStyle/>
                    <a:p>
                      <a:r>
                        <a:rPr lang="en-US" sz="2400" dirty="0"/>
                        <a:t>262.17</a:t>
                      </a:r>
                    </a:p>
                  </a:txBody>
                  <a:tcPr/>
                </a:tc>
                <a:extLst>
                  <a:ext uri="{0D108BD9-81ED-4DB2-BD59-A6C34878D82A}">
                    <a16:rowId xmlns:a16="http://schemas.microsoft.com/office/drawing/2014/main" val="2002021392"/>
                  </a:ext>
                </a:extLst>
              </a:tr>
            </a:tbl>
          </a:graphicData>
        </a:graphic>
      </p:graphicFrame>
    </p:spTree>
    <p:extLst>
      <p:ext uri="{BB962C8B-B14F-4D97-AF65-F5344CB8AC3E}">
        <p14:creationId xmlns:p14="http://schemas.microsoft.com/office/powerpoint/2010/main" val="3460113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3"/>
            <a:ext cx="7543800" cy="1450757"/>
          </a:xfrm>
        </p:spPr>
        <p:txBody>
          <a:bodyPr>
            <a:normAutofit/>
          </a:bodyPr>
          <a:lstStyle/>
          <a:p>
            <a:r>
              <a:rPr lang="en-US" b="1" dirty="0"/>
              <a:t>Hazardous Waste Determination	262.11(a)</a:t>
            </a:r>
          </a:p>
        </p:txBody>
      </p:sp>
      <p:graphicFrame>
        <p:nvGraphicFramePr>
          <p:cNvPr id="8" name="Content Placeholder 5">
            <a:extLst>
              <a:ext uri="{FF2B5EF4-FFF2-40B4-BE49-F238E27FC236}">
                <a16:creationId xmlns:a16="http://schemas.microsoft.com/office/drawing/2014/main" id="{69C7B81E-59B2-4995-BAB6-1706D3F8E437}"/>
              </a:ext>
            </a:extLst>
          </p:cNvPr>
          <p:cNvGraphicFramePr>
            <a:graphicFrameLocks noGrp="1"/>
          </p:cNvGraphicFramePr>
          <p:nvPr>
            <p:ph idx="1"/>
            <p:extLst>
              <p:ext uri="{D42A27DB-BD31-4B8C-83A1-F6EECF244321}">
                <p14:modId xmlns:p14="http://schemas.microsoft.com/office/powerpoint/2010/main" val="2193733818"/>
              </p:ext>
            </p:extLst>
          </p:nvPr>
        </p:nvGraphicFramePr>
        <p:xfrm>
          <a:off x="533400" y="1905000"/>
          <a:ext cx="8001000" cy="43433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21328F4A-6DBC-421B-8A78-C5054548E0D1}"/>
              </a:ext>
            </a:extLst>
          </p:cNvPr>
          <p:cNvSpPr txBox="1"/>
          <p:nvPr/>
        </p:nvSpPr>
        <p:spPr>
          <a:xfrm>
            <a:off x="152400" y="6450568"/>
            <a:ext cx="4029180" cy="369332"/>
          </a:xfrm>
          <a:prstGeom prst="rect">
            <a:avLst/>
          </a:prstGeom>
          <a:noFill/>
        </p:spPr>
        <p:txBody>
          <a:bodyPr wrap="none" rtlCol="0">
            <a:spAutoFit/>
          </a:bodyPr>
          <a:lstStyle/>
          <a:p>
            <a:r>
              <a:rPr lang="en-US" b="1" dirty="0">
                <a:solidFill>
                  <a:schemeClr val="bg1"/>
                </a:solidFill>
              </a:rPr>
              <a:t>Strengthening Environmental Protection</a:t>
            </a:r>
          </a:p>
        </p:txBody>
      </p:sp>
    </p:spTree>
    <p:extLst>
      <p:ext uri="{BB962C8B-B14F-4D97-AF65-F5344CB8AC3E}">
        <p14:creationId xmlns:p14="http://schemas.microsoft.com/office/powerpoint/2010/main" val="11029231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Hazardous Waste Determination	262.11(a)</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p:txBody>
          <a:bodyPr/>
          <a:lstStyle/>
          <a:p>
            <a:r>
              <a:rPr lang="en-US" dirty="0"/>
              <a:t>The hazardous waste determination for each solid waste </a:t>
            </a:r>
            <a:r>
              <a:rPr lang="en-US" dirty="0">
                <a:solidFill>
                  <a:srgbClr val="0070C0"/>
                </a:solidFill>
              </a:rPr>
              <a:t>must be made at the point of waste generation,</a:t>
            </a:r>
            <a:r>
              <a:rPr lang="en-US" dirty="0"/>
              <a:t> </a:t>
            </a:r>
            <a:r>
              <a:rPr lang="en-US" u="sng" dirty="0">
                <a:solidFill>
                  <a:srgbClr val="FF0000"/>
                </a:solidFill>
              </a:rPr>
              <a:t>before any dilution, mixing or other alteration of the waste occurs…</a:t>
            </a:r>
          </a:p>
          <a:p>
            <a:pPr marL="914400" indent="-457200">
              <a:buFont typeface="Arial" panose="020B0604020202020204" pitchFamily="34" charset="0"/>
              <a:buChar char="•"/>
            </a:pPr>
            <a:r>
              <a:rPr lang="en-US" dirty="0">
                <a:solidFill>
                  <a:schemeClr val="tx1"/>
                </a:solidFill>
              </a:rPr>
              <a:t>EPA added this language to state their </a:t>
            </a:r>
            <a:r>
              <a:rPr lang="en-US" i="1" dirty="0">
                <a:solidFill>
                  <a:schemeClr val="tx1"/>
                </a:solidFill>
              </a:rPr>
              <a:t>existing interpretation </a:t>
            </a:r>
            <a:r>
              <a:rPr lang="en-US" dirty="0">
                <a:solidFill>
                  <a:schemeClr val="tx1"/>
                </a:solidFill>
              </a:rPr>
              <a:t>that you must characterize your waste </a:t>
            </a:r>
            <a:r>
              <a:rPr lang="en-US" u="sng" dirty="0">
                <a:solidFill>
                  <a:schemeClr val="tx1"/>
                </a:solidFill>
              </a:rPr>
              <a:t>before</a:t>
            </a:r>
            <a:r>
              <a:rPr lang="en-US" dirty="0">
                <a:solidFill>
                  <a:schemeClr val="tx1"/>
                </a:solidFill>
              </a:rPr>
              <a:t> dilution, mixing or alteration</a:t>
            </a:r>
          </a:p>
          <a:p>
            <a:pPr marL="914400" indent="-457200">
              <a:buFont typeface="Arial" panose="020B0604020202020204" pitchFamily="34" charset="0"/>
              <a:buChar char="•"/>
            </a:pPr>
            <a:r>
              <a:rPr lang="en-US" u="sng" dirty="0">
                <a:solidFill>
                  <a:schemeClr val="tx1"/>
                </a:solidFill>
              </a:rPr>
              <a:t>Alteration of waste:</a:t>
            </a:r>
            <a:r>
              <a:rPr lang="en-US" dirty="0">
                <a:solidFill>
                  <a:schemeClr val="tx1"/>
                </a:solidFill>
              </a:rPr>
              <a:t> May change waste properties and subsequent handling</a:t>
            </a:r>
          </a:p>
          <a:p>
            <a:pPr marL="1207008" lvl="1" indent="-457200">
              <a:buFont typeface="Arial" panose="020B0604020202020204" pitchFamily="34" charset="0"/>
              <a:buChar char="•"/>
            </a:pPr>
            <a:r>
              <a:rPr lang="en-US" dirty="0">
                <a:solidFill>
                  <a:schemeClr val="tx1"/>
                </a:solidFill>
              </a:rPr>
              <a:t>Example: allow volatile organics volatilize from an uncovered container</a:t>
            </a:r>
          </a:p>
        </p:txBody>
      </p:sp>
      <p:sp>
        <p:nvSpPr>
          <p:cNvPr id="4" name="TextBox 3">
            <a:extLst>
              <a:ext uri="{FF2B5EF4-FFF2-40B4-BE49-F238E27FC236}">
                <a16:creationId xmlns:a16="http://schemas.microsoft.com/office/drawing/2014/main" id="{FCDEDFF4-AE51-4EC2-9B53-561C896FB564}"/>
              </a:ext>
            </a:extLst>
          </p:cNvPr>
          <p:cNvSpPr txBox="1"/>
          <p:nvPr/>
        </p:nvSpPr>
        <p:spPr>
          <a:xfrm>
            <a:off x="152400" y="6450568"/>
            <a:ext cx="4029180" cy="369332"/>
          </a:xfrm>
          <a:prstGeom prst="rect">
            <a:avLst/>
          </a:prstGeom>
          <a:noFill/>
        </p:spPr>
        <p:txBody>
          <a:bodyPr wrap="none" rtlCol="0">
            <a:spAutoFit/>
          </a:bodyPr>
          <a:lstStyle/>
          <a:p>
            <a:r>
              <a:rPr lang="en-US" b="1" dirty="0">
                <a:solidFill>
                  <a:schemeClr val="bg1"/>
                </a:solidFill>
              </a:rPr>
              <a:t>Strengthening Environmental Protection</a:t>
            </a:r>
          </a:p>
        </p:txBody>
      </p:sp>
    </p:spTree>
    <p:extLst>
      <p:ext uri="{BB962C8B-B14F-4D97-AF65-F5344CB8AC3E}">
        <p14:creationId xmlns:p14="http://schemas.microsoft.com/office/powerpoint/2010/main" val="1873234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Hazardous Waste Determination	262.11(a)</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822959" y="1845734"/>
            <a:ext cx="7543801" cy="4478866"/>
          </a:xfrm>
        </p:spPr>
        <p:txBody>
          <a:bodyPr>
            <a:normAutofit/>
          </a:bodyPr>
          <a:lstStyle/>
          <a:p>
            <a:r>
              <a:rPr lang="en-US" dirty="0"/>
              <a:t>The hazardous waste determination for each solid waste </a:t>
            </a:r>
            <a:r>
              <a:rPr lang="en-US" dirty="0">
                <a:solidFill>
                  <a:srgbClr val="0070C0"/>
                </a:solidFill>
              </a:rPr>
              <a:t>must be made at the point of waste generation,</a:t>
            </a:r>
            <a:r>
              <a:rPr lang="en-US" dirty="0"/>
              <a:t> </a:t>
            </a:r>
            <a:r>
              <a:rPr lang="en-US" dirty="0">
                <a:solidFill>
                  <a:srgbClr val="0070C0"/>
                </a:solidFill>
              </a:rPr>
              <a:t>before any dilution, mixing or other alteration of the waste occurs, </a:t>
            </a:r>
            <a:r>
              <a:rPr lang="en-US" u="sng" dirty="0">
                <a:solidFill>
                  <a:srgbClr val="FF0000"/>
                </a:solidFill>
              </a:rPr>
              <a:t>and at any time in the course of its management that it has, or may have, changed its properties as a result of exposure to the environment or other factors that may change the properties of the waste such that the RCRA classification of the waste may change</a:t>
            </a:r>
          </a:p>
          <a:p>
            <a:pPr marL="914400" indent="-457200">
              <a:buFont typeface="Arial" panose="020B0604020202020204" pitchFamily="34" charset="0"/>
              <a:buChar char="•"/>
            </a:pPr>
            <a:r>
              <a:rPr lang="en-US" dirty="0">
                <a:solidFill>
                  <a:schemeClr val="tx1"/>
                </a:solidFill>
              </a:rPr>
              <a:t>Generators must understand chemistry of their wastes</a:t>
            </a:r>
          </a:p>
          <a:p>
            <a:pPr marL="914400" indent="-457200">
              <a:buFont typeface="Arial" panose="020B0604020202020204" pitchFamily="34" charset="0"/>
              <a:buChar char="•"/>
            </a:pPr>
            <a:r>
              <a:rPr lang="en-US" dirty="0">
                <a:solidFill>
                  <a:schemeClr val="tx1"/>
                </a:solidFill>
              </a:rPr>
              <a:t>A SW determined to be non-hazardous at the POG may change while being managed on site through exposure to environment</a:t>
            </a:r>
          </a:p>
          <a:p>
            <a:pPr marL="914400" indent="-457200">
              <a:buFont typeface="Arial" panose="020B0604020202020204" pitchFamily="34" charset="0"/>
              <a:buChar char="•"/>
            </a:pPr>
            <a:r>
              <a:rPr lang="en-US" dirty="0">
                <a:solidFill>
                  <a:schemeClr val="tx1"/>
                </a:solidFill>
              </a:rPr>
              <a:t>Note: the opposite may be true</a:t>
            </a:r>
          </a:p>
          <a:p>
            <a:pPr marL="0" indent="0">
              <a:buNone/>
            </a:pPr>
            <a:r>
              <a:rPr lang="en-US" b="1" dirty="0">
                <a:solidFill>
                  <a:schemeClr val="tx1"/>
                </a:solidFill>
              </a:rPr>
              <a:t>Does this mean you need to monitor your waste 24/7?</a:t>
            </a:r>
          </a:p>
        </p:txBody>
      </p:sp>
      <p:sp>
        <p:nvSpPr>
          <p:cNvPr id="4" name="TextBox 3">
            <a:extLst>
              <a:ext uri="{FF2B5EF4-FFF2-40B4-BE49-F238E27FC236}">
                <a16:creationId xmlns:a16="http://schemas.microsoft.com/office/drawing/2014/main" id="{F5B7DF5E-D769-408F-A322-00D23A5F9C99}"/>
              </a:ext>
            </a:extLst>
          </p:cNvPr>
          <p:cNvSpPr txBox="1"/>
          <p:nvPr/>
        </p:nvSpPr>
        <p:spPr>
          <a:xfrm>
            <a:off x="152400" y="6450568"/>
            <a:ext cx="4029180" cy="369332"/>
          </a:xfrm>
          <a:prstGeom prst="rect">
            <a:avLst/>
          </a:prstGeom>
          <a:noFill/>
        </p:spPr>
        <p:txBody>
          <a:bodyPr wrap="none" rtlCol="0">
            <a:spAutoFit/>
          </a:bodyPr>
          <a:lstStyle/>
          <a:p>
            <a:r>
              <a:rPr lang="en-US" b="1" dirty="0">
                <a:solidFill>
                  <a:schemeClr val="bg1"/>
                </a:solidFill>
              </a:rPr>
              <a:t>Strengthening Environmental Protection</a:t>
            </a:r>
          </a:p>
        </p:txBody>
      </p:sp>
    </p:spTree>
    <p:extLst>
      <p:ext uri="{BB962C8B-B14F-4D97-AF65-F5344CB8AC3E}">
        <p14:creationId xmlns:p14="http://schemas.microsoft.com/office/powerpoint/2010/main" val="2477701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Hazardous Waste Counting</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p:txBody>
          <a:bodyPr/>
          <a:lstStyle/>
          <a:p>
            <a:pPr marL="914400" indent="-457200">
              <a:buFont typeface="Arial" panose="020B0604020202020204" pitchFamily="34" charset="0"/>
              <a:buChar char="•"/>
            </a:pPr>
            <a:r>
              <a:rPr lang="en-US" dirty="0"/>
              <a:t>A hazardous waste generator has always had to count their hazardous waste to determine their category </a:t>
            </a:r>
          </a:p>
          <a:p>
            <a:pPr marL="914400" indent="-457200">
              <a:buFont typeface="Arial" panose="020B0604020202020204" pitchFamily="34" charset="0"/>
              <a:buChar char="•"/>
            </a:pPr>
            <a:r>
              <a:rPr lang="en-US" dirty="0"/>
              <a:t>The regulations did not present requirements about determining generator categories in a clear and succinct way</a:t>
            </a:r>
          </a:p>
          <a:p>
            <a:pPr marL="914400" indent="-457200">
              <a:buFont typeface="Arial" panose="020B0604020202020204" pitchFamily="34" charset="0"/>
              <a:buChar char="•"/>
            </a:pPr>
            <a:r>
              <a:rPr lang="en-US" dirty="0"/>
              <a:t>New § 262.13 clarifies the process for a generator to determine its generator category each calendar month </a:t>
            </a:r>
          </a:p>
          <a:p>
            <a:pPr marL="914400" indent="-457200">
              <a:buFont typeface="Arial" panose="020B0604020202020204" pitchFamily="34" charset="0"/>
              <a:buChar char="•"/>
            </a:pPr>
            <a:r>
              <a:rPr lang="en-US" dirty="0"/>
              <a:t>This provision also discusses how mixing of hazardous waste with non-hazardous waste impacts generator category.</a:t>
            </a:r>
          </a:p>
        </p:txBody>
      </p:sp>
      <p:sp>
        <p:nvSpPr>
          <p:cNvPr id="4" name="TextBox 3">
            <a:extLst>
              <a:ext uri="{FF2B5EF4-FFF2-40B4-BE49-F238E27FC236}">
                <a16:creationId xmlns:a16="http://schemas.microsoft.com/office/drawing/2014/main" id="{7CF0F151-877B-453E-B12F-2791F489F0ED}"/>
              </a:ext>
            </a:extLst>
          </p:cNvPr>
          <p:cNvSpPr txBox="1"/>
          <p:nvPr/>
        </p:nvSpPr>
        <p:spPr>
          <a:xfrm>
            <a:off x="152400" y="6450568"/>
            <a:ext cx="2256195" cy="369332"/>
          </a:xfrm>
          <a:prstGeom prst="rect">
            <a:avLst/>
          </a:prstGeom>
          <a:noFill/>
        </p:spPr>
        <p:txBody>
          <a:bodyPr wrap="none" rtlCol="0">
            <a:spAutoFit/>
          </a:bodyPr>
          <a:lstStyle/>
          <a:p>
            <a:r>
              <a:rPr lang="en-US" b="1" dirty="0">
                <a:solidFill>
                  <a:schemeClr val="bg1"/>
                </a:solidFill>
              </a:rPr>
              <a:t>Clarifying Regulations</a:t>
            </a:r>
          </a:p>
        </p:txBody>
      </p:sp>
    </p:spTree>
    <p:extLst>
      <p:ext uri="{BB962C8B-B14F-4D97-AF65-F5344CB8AC3E}">
        <p14:creationId xmlns:p14="http://schemas.microsoft.com/office/powerpoint/2010/main" val="259124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3"/>
            <a:ext cx="7543800" cy="1450757"/>
          </a:xfrm>
        </p:spPr>
        <p:txBody>
          <a:bodyPr>
            <a:normAutofit/>
          </a:bodyPr>
          <a:lstStyle/>
          <a:p>
            <a:r>
              <a:rPr lang="en-US" b="1" dirty="0"/>
              <a:t>Mixing – What Changed?</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822959" y="1845734"/>
            <a:ext cx="4841240" cy="4023360"/>
          </a:xfrm>
        </p:spPr>
        <p:txBody>
          <a:bodyPr>
            <a:normAutofit/>
          </a:bodyPr>
          <a:lstStyle/>
          <a:p>
            <a:pPr marL="914400" indent="-457200">
              <a:buFont typeface="Arial" panose="020B0604020202020204" pitchFamily="34" charset="0"/>
              <a:buChar char="•"/>
            </a:pPr>
            <a:r>
              <a:rPr lang="en-US" dirty="0"/>
              <a:t>Reorganization distinguished VSQGs mixing requirements from those for SQGs and LQGs </a:t>
            </a:r>
          </a:p>
          <a:p>
            <a:pPr marL="914400" indent="-457200">
              <a:buFont typeface="Arial" panose="020B0604020202020204" pitchFamily="34" charset="0"/>
              <a:buChar char="•"/>
            </a:pPr>
            <a:r>
              <a:rPr lang="en-US" dirty="0"/>
              <a:t>Clarified VSQGs mixing solid waste with hazardous wastes and generating characteristic waste must count that waste towards their generator category for that month</a:t>
            </a:r>
          </a:p>
          <a:p>
            <a:pPr marL="914400" indent="-457200">
              <a:buFont typeface="Arial" panose="020B0604020202020204" pitchFamily="34" charset="0"/>
              <a:buChar char="•"/>
            </a:pPr>
            <a:r>
              <a:rPr lang="en-US" dirty="0"/>
              <a:t>Made clear that SQGs and LQGs mixing solid wastes with hazardous wastes are subject to certain restrictions and requirements.</a:t>
            </a:r>
          </a:p>
        </p:txBody>
      </p:sp>
      <p:pic>
        <p:nvPicPr>
          <p:cNvPr id="10" name="Graphic 9" descr="Presentation with Checklist">
            <a:extLst>
              <a:ext uri="{FF2B5EF4-FFF2-40B4-BE49-F238E27FC236}">
                <a16:creationId xmlns:a16="http://schemas.microsoft.com/office/drawing/2014/main" id="{5158B592-E153-4B46-934F-ED1D55DFD81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15427" y="2476158"/>
            <a:ext cx="2351332" cy="2351332"/>
          </a:xfrm>
          <a:prstGeom prst="rect">
            <a:avLst/>
          </a:prstGeom>
        </p:spPr>
      </p:pic>
      <p:sp>
        <p:nvSpPr>
          <p:cNvPr id="7" name="TextBox 6">
            <a:extLst>
              <a:ext uri="{FF2B5EF4-FFF2-40B4-BE49-F238E27FC236}">
                <a16:creationId xmlns:a16="http://schemas.microsoft.com/office/drawing/2014/main" id="{4CA19CA1-8DDF-4243-A8B9-6F4C19CCA096}"/>
              </a:ext>
            </a:extLst>
          </p:cNvPr>
          <p:cNvSpPr txBox="1"/>
          <p:nvPr/>
        </p:nvSpPr>
        <p:spPr>
          <a:xfrm>
            <a:off x="152400" y="6450568"/>
            <a:ext cx="2256195" cy="369332"/>
          </a:xfrm>
          <a:prstGeom prst="rect">
            <a:avLst/>
          </a:prstGeom>
          <a:noFill/>
        </p:spPr>
        <p:txBody>
          <a:bodyPr wrap="none" rtlCol="0">
            <a:spAutoFit/>
          </a:bodyPr>
          <a:lstStyle/>
          <a:p>
            <a:r>
              <a:rPr lang="en-US" b="1" dirty="0">
                <a:solidFill>
                  <a:schemeClr val="bg1"/>
                </a:solidFill>
              </a:rPr>
              <a:t>Clarifying Regulations</a:t>
            </a:r>
          </a:p>
        </p:txBody>
      </p:sp>
    </p:spTree>
    <p:extLst>
      <p:ext uri="{BB962C8B-B14F-4D97-AF65-F5344CB8AC3E}">
        <p14:creationId xmlns:p14="http://schemas.microsoft.com/office/powerpoint/2010/main" val="1269886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3"/>
            <a:ext cx="7543800" cy="1450757"/>
          </a:xfrm>
        </p:spPr>
        <p:txBody>
          <a:bodyPr>
            <a:normAutofit/>
          </a:bodyPr>
          <a:lstStyle/>
          <a:p>
            <a:r>
              <a:rPr lang="en-US" b="1" dirty="0"/>
              <a:t>VSQG Mixing	</a:t>
            </a:r>
          </a:p>
        </p:txBody>
      </p:sp>
      <p:graphicFrame>
        <p:nvGraphicFramePr>
          <p:cNvPr id="8" name="Content Placeholder 5">
            <a:extLst>
              <a:ext uri="{FF2B5EF4-FFF2-40B4-BE49-F238E27FC236}">
                <a16:creationId xmlns:a16="http://schemas.microsoft.com/office/drawing/2014/main" id="{DA49D938-3DCC-4119-8909-FB1ED9EE0D65}"/>
              </a:ext>
            </a:extLst>
          </p:cNvPr>
          <p:cNvGraphicFramePr>
            <a:graphicFrameLocks noGrp="1"/>
          </p:cNvGraphicFramePr>
          <p:nvPr>
            <p:ph idx="1"/>
            <p:extLst>
              <p:ext uri="{D42A27DB-BD31-4B8C-83A1-F6EECF244321}">
                <p14:modId xmlns:p14="http://schemas.microsoft.com/office/powerpoint/2010/main" val="1861017602"/>
              </p:ext>
            </p:extLst>
          </p:nvPr>
        </p:nvGraphicFramePr>
        <p:xfrm>
          <a:off x="228600" y="1447800"/>
          <a:ext cx="8610600" cy="495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0219AE70-FD83-4964-8F3E-3676CB55F760}"/>
              </a:ext>
            </a:extLst>
          </p:cNvPr>
          <p:cNvSpPr txBox="1"/>
          <p:nvPr/>
        </p:nvSpPr>
        <p:spPr>
          <a:xfrm>
            <a:off x="152400" y="6450568"/>
            <a:ext cx="2256195" cy="369332"/>
          </a:xfrm>
          <a:prstGeom prst="rect">
            <a:avLst/>
          </a:prstGeom>
          <a:noFill/>
        </p:spPr>
        <p:txBody>
          <a:bodyPr wrap="none" rtlCol="0">
            <a:spAutoFit/>
          </a:bodyPr>
          <a:lstStyle/>
          <a:p>
            <a:r>
              <a:rPr lang="en-US" b="1" dirty="0">
                <a:solidFill>
                  <a:schemeClr val="bg1"/>
                </a:solidFill>
              </a:rPr>
              <a:t>Clarifying Regulations</a:t>
            </a:r>
          </a:p>
        </p:txBody>
      </p:sp>
    </p:spTree>
    <p:extLst>
      <p:ext uri="{BB962C8B-B14F-4D97-AF65-F5344CB8AC3E}">
        <p14:creationId xmlns:p14="http://schemas.microsoft.com/office/powerpoint/2010/main" val="17483556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SQGs and LQGs Mixing</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p:txBody>
          <a:bodyPr/>
          <a:lstStyle/>
          <a:p>
            <a:pPr marL="914400" indent="-457200">
              <a:buFont typeface="Arial" panose="020B0604020202020204" pitchFamily="34" charset="0"/>
              <a:buChar char="•"/>
            </a:pPr>
            <a:r>
              <a:rPr lang="en-US" dirty="0"/>
              <a:t>Mixtures of hazardous waste and solid waste at SQGs and LQGs are subject to: </a:t>
            </a:r>
          </a:p>
          <a:p>
            <a:pPr marL="1207008" lvl="1" indent="-457200">
              <a:buFont typeface="Arial" panose="020B0604020202020204" pitchFamily="34" charset="0"/>
              <a:buChar char="•"/>
            </a:pPr>
            <a:r>
              <a:rPr lang="en-US" dirty="0"/>
              <a:t>The mixture rule in §§ 261.3(a)(2)(iv), (b)(2) and (3), and (g)(2)(i); </a:t>
            </a:r>
          </a:p>
          <a:p>
            <a:pPr marL="1207008" lvl="1" indent="-457200">
              <a:buFont typeface="Arial" panose="020B0604020202020204" pitchFamily="34" charset="0"/>
              <a:buChar char="•"/>
            </a:pPr>
            <a:r>
              <a:rPr lang="en-US" dirty="0"/>
              <a:t>The prohibition of dilution rule at § 268.3(a); </a:t>
            </a:r>
          </a:p>
          <a:p>
            <a:pPr marL="1207008" lvl="1" indent="-457200">
              <a:buFont typeface="Arial" panose="020B0604020202020204" pitchFamily="34" charset="0"/>
              <a:buChar char="•"/>
            </a:pPr>
            <a:r>
              <a:rPr lang="en-US" dirty="0"/>
              <a:t>The land disposal restriction requirements of § 268.40 if a characteristic hazardous waste is mixed with a solid waste so that it no longer exhibits the hazardous characteristic; and </a:t>
            </a:r>
          </a:p>
          <a:p>
            <a:pPr marL="1207008" lvl="1" indent="-457200">
              <a:buFont typeface="Arial" panose="020B0604020202020204" pitchFamily="34" charset="0"/>
              <a:buChar char="•"/>
            </a:pPr>
            <a:r>
              <a:rPr lang="en-US" dirty="0"/>
              <a:t>The hazardous waste determination requirement at § 262.11</a:t>
            </a:r>
          </a:p>
        </p:txBody>
      </p:sp>
      <p:sp>
        <p:nvSpPr>
          <p:cNvPr id="4" name="TextBox 3">
            <a:extLst>
              <a:ext uri="{FF2B5EF4-FFF2-40B4-BE49-F238E27FC236}">
                <a16:creationId xmlns:a16="http://schemas.microsoft.com/office/drawing/2014/main" id="{8B641A9C-39E2-46DA-8696-A472B4282530}"/>
              </a:ext>
            </a:extLst>
          </p:cNvPr>
          <p:cNvSpPr txBox="1"/>
          <p:nvPr/>
        </p:nvSpPr>
        <p:spPr>
          <a:xfrm>
            <a:off x="152400" y="6450568"/>
            <a:ext cx="2256195" cy="369332"/>
          </a:xfrm>
          <a:prstGeom prst="rect">
            <a:avLst/>
          </a:prstGeom>
          <a:noFill/>
        </p:spPr>
        <p:txBody>
          <a:bodyPr wrap="none" rtlCol="0">
            <a:spAutoFit/>
          </a:bodyPr>
          <a:lstStyle/>
          <a:p>
            <a:r>
              <a:rPr lang="en-US" b="1" dirty="0">
                <a:solidFill>
                  <a:schemeClr val="bg1"/>
                </a:solidFill>
              </a:rPr>
              <a:t>Clarifying Regulations</a:t>
            </a:r>
          </a:p>
        </p:txBody>
      </p:sp>
    </p:spTree>
    <p:extLst>
      <p:ext uri="{BB962C8B-B14F-4D97-AF65-F5344CB8AC3E}">
        <p14:creationId xmlns:p14="http://schemas.microsoft.com/office/powerpoint/2010/main" val="23864190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4"/>
            <a:ext cx="7543800" cy="1450757"/>
          </a:xfrm>
        </p:spPr>
        <p:txBody>
          <a:bodyPr/>
          <a:lstStyle/>
          <a:p>
            <a:r>
              <a:rPr lang="en-US" b="1" dirty="0"/>
              <a:t>Mixing vs Dilution</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822959" y="1845734"/>
            <a:ext cx="7543801" cy="4023360"/>
          </a:xfrm>
        </p:spPr>
        <p:txBody>
          <a:bodyPr/>
          <a:lstStyle/>
          <a:p>
            <a:r>
              <a:rPr lang="en-US" dirty="0"/>
              <a:t>Generators can’t dilute their hazardous wastes unless it provides a useful and effective contribution (i.e., possess a unique property to remove the hazardous characteristic from the hazardous waste instead of merely diluting it).</a:t>
            </a:r>
          </a:p>
        </p:txBody>
      </p:sp>
      <p:pic>
        <p:nvPicPr>
          <p:cNvPr id="4" name="Graphic 3" descr="Raised Hand">
            <a:extLst>
              <a:ext uri="{FF2B5EF4-FFF2-40B4-BE49-F238E27FC236}">
                <a16:creationId xmlns:a16="http://schemas.microsoft.com/office/drawing/2014/main" id="{BF79D8A0-700D-45B7-BE2B-05D9C98DD6D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933700" y="2971800"/>
            <a:ext cx="3276600" cy="3276600"/>
          </a:xfrm>
          <a:prstGeom prst="rect">
            <a:avLst/>
          </a:prstGeom>
        </p:spPr>
      </p:pic>
    </p:spTree>
    <p:extLst>
      <p:ext uri="{BB962C8B-B14F-4D97-AF65-F5344CB8AC3E}">
        <p14:creationId xmlns:p14="http://schemas.microsoft.com/office/powerpoint/2010/main" val="21698981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Mixing: Why the Changes?</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p:txBody>
          <a:bodyPr>
            <a:normAutofit/>
          </a:bodyPr>
          <a:lstStyle/>
          <a:p>
            <a:pPr marL="914400" indent="-457200">
              <a:buFont typeface="Arial" panose="020B0604020202020204" pitchFamily="34" charset="0"/>
              <a:buChar char="•"/>
            </a:pPr>
            <a:r>
              <a:rPr lang="en-US" dirty="0"/>
              <a:t>Changes are designed to clarify the language that was found at § 261.5(h) and (i) which addressed the mixing of hazardous waste and nonhazardous waste by a VSQG</a:t>
            </a:r>
          </a:p>
          <a:p>
            <a:pPr marL="914400" indent="-457200">
              <a:buFont typeface="Arial" panose="020B0604020202020204" pitchFamily="34" charset="0"/>
              <a:buChar char="•"/>
            </a:pPr>
            <a:r>
              <a:rPr lang="en-US" dirty="0"/>
              <a:t>The language specifically addressed how the regulations apply when VSQG hazardous waste is mixed with nonhazardous solid waste and the resulting combination exceeds the VSQG quantity limits. </a:t>
            </a:r>
          </a:p>
          <a:p>
            <a:pPr marL="914400" indent="-457200">
              <a:buFont typeface="Arial" panose="020B0604020202020204" pitchFamily="34" charset="0"/>
              <a:buChar char="•"/>
            </a:pPr>
            <a:r>
              <a:rPr lang="en-US" dirty="0"/>
              <a:t>The previous regulations also did not specifically discuss SQGs and LQGs mixing solid wastes with hazardous wastes in the generator provisions.</a:t>
            </a:r>
          </a:p>
        </p:txBody>
      </p:sp>
    </p:spTree>
    <p:extLst>
      <p:ext uri="{BB962C8B-B14F-4D97-AF65-F5344CB8AC3E}">
        <p14:creationId xmlns:p14="http://schemas.microsoft.com/office/powerpoint/2010/main" val="242310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Table of Contents</a:t>
            </a:r>
          </a:p>
        </p:txBody>
      </p:sp>
      <p:sp>
        <p:nvSpPr>
          <p:cNvPr id="3" name="Content Placeholder 2"/>
          <p:cNvSpPr>
            <a:spLocks noGrp="1"/>
          </p:cNvSpPr>
          <p:nvPr>
            <p:ph idx="1"/>
          </p:nvPr>
        </p:nvSpPr>
        <p:spPr>
          <a:xfrm>
            <a:off x="822959" y="1845734"/>
            <a:ext cx="3749041" cy="4023360"/>
          </a:xfrm>
        </p:spPr>
        <p:txBody>
          <a:bodyPr/>
          <a:lstStyle/>
          <a:p>
            <a:pPr marL="800100" indent="-342900">
              <a:buFont typeface="Arial" panose="020B0604020202020204" pitchFamily="34" charset="0"/>
              <a:buChar char="•"/>
            </a:pPr>
            <a:r>
              <a:rPr lang="en-US" b="1" dirty="0"/>
              <a:t>RCRA Overview</a:t>
            </a:r>
          </a:p>
          <a:p>
            <a:pPr marL="1092708" lvl="1" indent="-342900">
              <a:buFont typeface="Arial" panose="020B0604020202020204" pitchFamily="34" charset="0"/>
              <a:buChar char="•"/>
            </a:pPr>
            <a:r>
              <a:rPr lang="en-US" dirty="0"/>
              <a:t>History of Rule</a:t>
            </a:r>
          </a:p>
          <a:p>
            <a:pPr marL="1092708" lvl="1" indent="-342900">
              <a:buFont typeface="Arial" panose="020B0604020202020204" pitchFamily="34" charset="0"/>
              <a:buChar char="•"/>
            </a:pPr>
            <a:r>
              <a:rPr lang="en-US" dirty="0"/>
              <a:t>Generator Universe</a:t>
            </a:r>
          </a:p>
          <a:p>
            <a:pPr marL="1092708" lvl="1" indent="-342900">
              <a:buFont typeface="Arial" panose="020B0604020202020204" pitchFamily="34" charset="0"/>
              <a:buChar char="•"/>
            </a:pPr>
            <a:r>
              <a:rPr lang="en-US" dirty="0"/>
              <a:t>Goals of the Final Rule – per the EPA</a:t>
            </a:r>
          </a:p>
        </p:txBody>
      </p:sp>
      <p:sp>
        <p:nvSpPr>
          <p:cNvPr id="5" name="Content Placeholder 2">
            <a:extLst>
              <a:ext uri="{FF2B5EF4-FFF2-40B4-BE49-F238E27FC236}">
                <a16:creationId xmlns:a16="http://schemas.microsoft.com/office/drawing/2014/main" id="{6F4AB8F2-C172-4AD0-AA19-50D84AAFC284}"/>
              </a:ext>
            </a:extLst>
          </p:cNvPr>
          <p:cNvSpPr txBox="1">
            <a:spLocks/>
          </p:cNvSpPr>
          <p:nvPr/>
        </p:nvSpPr>
        <p:spPr>
          <a:xfrm>
            <a:off x="4668519" y="1845734"/>
            <a:ext cx="3749041" cy="4555066"/>
          </a:xfrm>
          <a:prstGeom prst="rect">
            <a:avLst/>
          </a:prstGeom>
        </p:spPr>
        <p:txBody>
          <a:bodyPr vert="horz" lIns="0" tIns="45720" rIns="0" bIns="45720" rtlCol="0">
            <a:normAutofit lnSpcReduction="1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800100" indent="-342900">
              <a:buFont typeface="Arial" panose="020B0604020202020204" pitchFamily="34" charset="0"/>
              <a:buChar char="•"/>
            </a:pPr>
            <a:r>
              <a:rPr lang="en-US" b="1" dirty="0"/>
              <a:t>Rule Provisions</a:t>
            </a:r>
          </a:p>
          <a:p>
            <a:pPr marL="1092708" lvl="1" indent="-342900">
              <a:buFont typeface="Arial" panose="020B0604020202020204" pitchFamily="34" charset="0"/>
              <a:buChar char="•"/>
            </a:pPr>
            <a:r>
              <a:rPr lang="en-US" dirty="0"/>
              <a:t>Reorganization</a:t>
            </a:r>
          </a:p>
          <a:p>
            <a:pPr marL="1092708" lvl="1" indent="-342900">
              <a:buFont typeface="Arial" panose="020B0604020202020204" pitchFamily="34" charset="0"/>
              <a:buChar char="•"/>
            </a:pPr>
            <a:r>
              <a:rPr lang="en-US" dirty="0"/>
              <a:t>Waste Determinations</a:t>
            </a:r>
          </a:p>
          <a:p>
            <a:pPr marL="1092708" lvl="1" indent="-342900">
              <a:buFont typeface="Arial" panose="020B0604020202020204" pitchFamily="34" charset="0"/>
              <a:buChar char="•"/>
            </a:pPr>
            <a:r>
              <a:rPr lang="en-US" dirty="0"/>
              <a:t>Waste Counting</a:t>
            </a:r>
          </a:p>
          <a:p>
            <a:pPr marL="1092708" lvl="1" indent="-342900">
              <a:buFont typeface="Arial" panose="020B0604020202020204" pitchFamily="34" charset="0"/>
              <a:buChar char="•"/>
            </a:pPr>
            <a:r>
              <a:rPr lang="en-US" dirty="0">
                <a:solidFill>
                  <a:srgbClr val="0070C0"/>
                </a:solidFill>
              </a:rPr>
              <a:t>Consolidation of waste at LQG</a:t>
            </a:r>
          </a:p>
          <a:p>
            <a:pPr marL="1092708" lvl="1" indent="-342900">
              <a:buFont typeface="Arial" panose="020B0604020202020204" pitchFamily="34" charset="0"/>
              <a:buChar char="•"/>
            </a:pPr>
            <a:r>
              <a:rPr lang="en-US" dirty="0">
                <a:solidFill>
                  <a:srgbClr val="0070C0"/>
                </a:solidFill>
              </a:rPr>
              <a:t>Episodic Event</a:t>
            </a:r>
          </a:p>
          <a:p>
            <a:pPr marL="1092708" lvl="1" indent="-342900">
              <a:buFont typeface="Arial" panose="020B0604020202020204" pitchFamily="34" charset="0"/>
              <a:buChar char="•"/>
            </a:pPr>
            <a:r>
              <a:rPr lang="en-US" dirty="0">
                <a:solidFill>
                  <a:srgbClr val="0070C0"/>
                </a:solidFill>
              </a:rPr>
              <a:t>Marking and Labeling</a:t>
            </a:r>
          </a:p>
          <a:p>
            <a:pPr marL="1092708" lvl="1" indent="-342900">
              <a:buFont typeface="Arial" panose="020B0604020202020204" pitchFamily="34" charset="0"/>
              <a:buChar char="•"/>
            </a:pPr>
            <a:r>
              <a:rPr lang="en-US" dirty="0"/>
              <a:t>Satellite Accumulation Areas</a:t>
            </a:r>
          </a:p>
          <a:p>
            <a:pPr marL="1092708" lvl="1" indent="-342900">
              <a:buFont typeface="Arial" panose="020B0604020202020204" pitchFamily="34" charset="0"/>
              <a:buChar char="•"/>
            </a:pPr>
            <a:r>
              <a:rPr lang="en-US" dirty="0"/>
              <a:t>SQG Re-notification</a:t>
            </a:r>
          </a:p>
          <a:p>
            <a:pPr marL="1092708" lvl="1" indent="-342900">
              <a:buFont typeface="Arial" panose="020B0604020202020204" pitchFamily="34" charset="0"/>
              <a:buChar char="•"/>
            </a:pPr>
            <a:r>
              <a:rPr lang="en-US" dirty="0">
                <a:solidFill>
                  <a:srgbClr val="0070C0"/>
                </a:solidFill>
              </a:rPr>
              <a:t>Emergency Planning and Preparedness</a:t>
            </a:r>
          </a:p>
          <a:p>
            <a:pPr marL="1092708" lvl="1" indent="-342900">
              <a:buFont typeface="Arial" panose="020B0604020202020204" pitchFamily="34" charset="0"/>
              <a:buChar char="•"/>
            </a:pPr>
            <a:r>
              <a:rPr lang="en-US" dirty="0"/>
              <a:t>50 – foot waiver</a:t>
            </a:r>
          </a:p>
          <a:p>
            <a:pPr marL="1092708" lvl="1" indent="-342900">
              <a:buFont typeface="Arial" panose="020B0604020202020204" pitchFamily="34" charset="0"/>
              <a:buChar char="•"/>
            </a:pPr>
            <a:r>
              <a:rPr lang="en-US" dirty="0">
                <a:solidFill>
                  <a:srgbClr val="0070C0"/>
                </a:solidFill>
              </a:rPr>
              <a:t>Reporting and Recordkeeping</a:t>
            </a:r>
          </a:p>
          <a:p>
            <a:pPr marL="1092708" lvl="1" indent="-342900">
              <a:buFont typeface="Arial" panose="020B0604020202020204" pitchFamily="34" charset="0"/>
              <a:buChar char="•"/>
            </a:pPr>
            <a:r>
              <a:rPr lang="en-US" dirty="0">
                <a:solidFill>
                  <a:schemeClr val="tx1"/>
                </a:solidFill>
              </a:rPr>
              <a:t>Closure</a:t>
            </a:r>
          </a:p>
        </p:txBody>
      </p:sp>
    </p:spTree>
    <p:extLst>
      <p:ext uri="{BB962C8B-B14F-4D97-AF65-F5344CB8AC3E}">
        <p14:creationId xmlns:p14="http://schemas.microsoft.com/office/powerpoint/2010/main" val="11804647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Waste Consolidation</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p:txBody>
          <a:bodyPr/>
          <a:lstStyle/>
          <a:p>
            <a:r>
              <a:rPr lang="en-US" dirty="0"/>
              <a:t>What was the problem with the old rule?</a:t>
            </a:r>
          </a:p>
          <a:p>
            <a:pPr marL="914400" indent="-457200">
              <a:buFont typeface="Arial" panose="020B0604020202020204" pitchFamily="34" charset="0"/>
              <a:buChar char="•"/>
            </a:pPr>
            <a:r>
              <a:rPr lang="en-US" dirty="0"/>
              <a:t>Some companies would like to be able to consolidate wastes from their own VSQG sites for more efficient shipping and hazardous waste management </a:t>
            </a:r>
          </a:p>
          <a:p>
            <a:pPr marL="1207008" lvl="1" indent="-457200">
              <a:buFont typeface="Arial" panose="020B0604020202020204" pitchFamily="34" charset="0"/>
              <a:buChar char="•"/>
            </a:pPr>
            <a:r>
              <a:rPr lang="en-US" dirty="0"/>
              <a:t>Reduces liability for company as a whole by ensuring proper management of hazardous waste </a:t>
            </a:r>
          </a:p>
          <a:p>
            <a:pPr marL="1207008" lvl="1" indent="-457200">
              <a:buFont typeface="Arial" panose="020B0604020202020204" pitchFamily="34" charset="0"/>
              <a:buChar char="•"/>
            </a:pPr>
            <a:r>
              <a:rPr lang="en-US" dirty="0"/>
              <a:t>Sending to a RCRA-designated facility is the most environmentally sound option </a:t>
            </a:r>
          </a:p>
          <a:p>
            <a:pPr marL="1207008" lvl="1" indent="-457200">
              <a:buFont typeface="Arial" panose="020B0604020202020204" pitchFamily="34" charset="0"/>
              <a:buChar char="•"/>
            </a:pPr>
            <a:r>
              <a:rPr lang="en-US" dirty="0"/>
              <a:t>Previously an LQG needed a RCRA permit to receive VSQG wastes </a:t>
            </a:r>
          </a:p>
        </p:txBody>
      </p:sp>
      <p:sp>
        <p:nvSpPr>
          <p:cNvPr id="4" name="TextBox 3">
            <a:extLst>
              <a:ext uri="{FF2B5EF4-FFF2-40B4-BE49-F238E27FC236}">
                <a16:creationId xmlns:a16="http://schemas.microsoft.com/office/drawing/2014/main" id="{2BDDD4FB-CF7F-4194-9605-482DEE24486E}"/>
              </a:ext>
            </a:extLst>
          </p:cNvPr>
          <p:cNvSpPr txBox="1"/>
          <p:nvPr/>
        </p:nvSpPr>
        <p:spPr>
          <a:xfrm>
            <a:off x="152400" y="6450568"/>
            <a:ext cx="3161250" cy="369332"/>
          </a:xfrm>
          <a:prstGeom prst="rect">
            <a:avLst/>
          </a:prstGeom>
          <a:noFill/>
        </p:spPr>
        <p:txBody>
          <a:bodyPr wrap="none" rtlCol="0">
            <a:spAutoFit/>
          </a:bodyPr>
          <a:lstStyle/>
          <a:p>
            <a:r>
              <a:rPr lang="en-US" b="1" dirty="0">
                <a:solidFill>
                  <a:schemeClr val="bg1"/>
                </a:solidFill>
              </a:rPr>
              <a:t>Enhancing Generator Flexibility</a:t>
            </a:r>
          </a:p>
        </p:txBody>
      </p:sp>
    </p:spTree>
    <p:extLst>
      <p:ext uri="{BB962C8B-B14F-4D97-AF65-F5344CB8AC3E}">
        <p14:creationId xmlns:p14="http://schemas.microsoft.com/office/powerpoint/2010/main" val="2501647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3"/>
            <a:ext cx="7543800" cy="1450757"/>
          </a:xfrm>
        </p:spPr>
        <p:txBody>
          <a:bodyPr>
            <a:normAutofit/>
          </a:bodyPr>
          <a:lstStyle/>
          <a:p>
            <a:r>
              <a:rPr lang="en-US" b="1" dirty="0"/>
              <a:t>VSQG Consolidation at LQGs</a:t>
            </a:r>
          </a:p>
        </p:txBody>
      </p:sp>
      <p:pic>
        <p:nvPicPr>
          <p:cNvPr id="4" name="Graphic 3" descr="Truck">
            <a:extLst>
              <a:ext uri="{FF2B5EF4-FFF2-40B4-BE49-F238E27FC236}">
                <a16:creationId xmlns:a16="http://schemas.microsoft.com/office/drawing/2014/main" id="{2854A17D-4C1F-4A95-B9E3-616027AF7C1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7324" y="2491200"/>
            <a:ext cx="2321247" cy="2321247"/>
          </a:xfrm>
          <a:prstGeom prst="rect">
            <a:avLst/>
          </a:prstGeom>
        </p:spPr>
      </p:pic>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3479799" y="1845734"/>
            <a:ext cx="4886961" cy="4023360"/>
          </a:xfrm>
        </p:spPr>
        <p:txBody>
          <a:bodyPr>
            <a:normAutofit/>
          </a:bodyPr>
          <a:lstStyle/>
          <a:p>
            <a:r>
              <a:rPr lang="en-US" b="1" dirty="0"/>
              <a:t>New Consolidation Provision </a:t>
            </a:r>
          </a:p>
          <a:p>
            <a:pPr marL="914400" indent="-457200">
              <a:buFont typeface="Arial" panose="020B0604020202020204" pitchFamily="34" charset="0"/>
              <a:buChar char="•"/>
            </a:pPr>
            <a:r>
              <a:rPr lang="en-US" dirty="0"/>
              <a:t>Consolidate waste at an LQG under the control of the same person: </a:t>
            </a:r>
          </a:p>
          <a:p>
            <a:pPr marL="1207008" lvl="1" indent="-457200">
              <a:buFont typeface="Arial" panose="020B0604020202020204" pitchFamily="34" charset="0"/>
              <a:buChar char="•"/>
            </a:pPr>
            <a:r>
              <a:rPr lang="en-US" dirty="0"/>
              <a:t>Control – means the power to direct policies at the facility </a:t>
            </a:r>
          </a:p>
          <a:p>
            <a:pPr marL="914400" indent="-457200">
              <a:buFont typeface="Arial" panose="020B0604020202020204" pitchFamily="34" charset="0"/>
              <a:buChar char="•"/>
            </a:pPr>
            <a:r>
              <a:rPr lang="en-US" dirty="0"/>
              <a:t>VSQG standards </a:t>
            </a:r>
          </a:p>
          <a:p>
            <a:pPr marL="1207008" lvl="1" indent="-457200">
              <a:buFont typeface="Arial" panose="020B0604020202020204" pitchFamily="34" charset="0"/>
              <a:buChar char="•"/>
            </a:pPr>
            <a:r>
              <a:rPr lang="en-US" dirty="0"/>
              <a:t>Marks and labels waste containers with “Hazardous Waste” and the hazards </a:t>
            </a:r>
          </a:p>
          <a:p>
            <a:pPr marL="914400" indent="-457200">
              <a:buFont typeface="Arial" panose="020B0604020202020204" pitchFamily="34" charset="0"/>
              <a:buChar char="•"/>
            </a:pPr>
            <a:r>
              <a:rPr lang="en-US" dirty="0"/>
              <a:t>No hazardous waste manifest is required and hazardous waste transporters do not have to be used</a:t>
            </a:r>
          </a:p>
        </p:txBody>
      </p:sp>
      <p:sp>
        <p:nvSpPr>
          <p:cNvPr id="7" name="TextBox 6">
            <a:extLst>
              <a:ext uri="{FF2B5EF4-FFF2-40B4-BE49-F238E27FC236}">
                <a16:creationId xmlns:a16="http://schemas.microsoft.com/office/drawing/2014/main" id="{062E0544-66FC-4762-8975-2FDD572C3DAC}"/>
              </a:ext>
            </a:extLst>
          </p:cNvPr>
          <p:cNvSpPr txBox="1"/>
          <p:nvPr/>
        </p:nvSpPr>
        <p:spPr>
          <a:xfrm>
            <a:off x="152400" y="6450568"/>
            <a:ext cx="3161250" cy="369332"/>
          </a:xfrm>
          <a:prstGeom prst="rect">
            <a:avLst/>
          </a:prstGeom>
          <a:noFill/>
        </p:spPr>
        <p:txBody>
          <a:bodyPr wrap="none" rtlCol="0">
            <a:spAutoFit/>
          </a:bodyPr>
          <a:lstStyle/>
          <a:p>
            <a:r>
              <a:rPr lang="en-US" b="1" dirty="0">
                <a:solidFill>
                  <a:schemeClr val="bg1"/>
                </a:solidFill>
              </a:rPr>
              <a:t>Enhancing Generator Flexibility</a:t>
            </a:r>
          </a:p>
        </p:txBody>
      </p:sp>
    </p:spTree>
    <p:extLst>
      <p:ext uri="{BB962C8B-B14F-4D97-AF65-F5344CB8AC3E}">
        <p14:creationId xmlns:p14="http://schemas.microsoft.com/office/powerpoint/2010/main" val="5296708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VSQG Consolidation at LQGs</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p:txBody>
          <a:bodyPr>
            <a:normAutofit fontScale="92500" lnSpcReduction="20000"/>
          </a:bodyPr>
          <a:lstStyle/>
          <a:p>
            <a:r>
              <a:rPr lang="en-US" dirty="0"/>
              <a:t>LQG Standards</a:t>
            </a:r>
          </a:p>
          <a:p>
            <a:pPr marL="914400" indent="-457200">
              <a:buFont typeface="Arial" panose="020B0604020202020204" pitchFamily="34" charset="0"/>
              <a:buChar char="•"/>
            </a:pPr>
            <a:r>
              <a:rPr lang="en-US" dirty="0"/>
              <a:t>Notifies state on Site ID Form that it is participating in this activity and identifies which VSQGs are participating </a:t>
            </a:r>
          </a:p>
          <a:p>
            <a:pPr marL="914400" indent="-457200">
              <a:buFont typeface="Arial" panose="020B0604020202020204" pitchFamily="34" charset="0"/>
              <a:buChar char="•"/>
            </a:pPr>
            <a:r>
              <a:rPr lang="en-US" dirty="0"/>
              <a:t>Recordkeeping for each shipment – normal business records </a:t>
            </a:r>
          </a:p>
          <a:p>
            <a:pPr marL="914400" indent="-457200">
              <a:buFont typeface="Arial" panose="020B0604020202020204" pitchFamily="34" charset="0"/>
              <a:buChar char="•"/>
            </a:pPr>
            <a:r>
              <a:rPr lang="en-US" dirty="0"/>
              <a:t>Adds accumulation start date to VSQG HW labels when arrives at LQG</a:t>
            </a:r>
          </a:p>
          <a:p>
            <a:pPr marL="914400" indent="-457200">
              <a:buFont typeface="Arial" panose="020B0604020202020204" pitchFamily="34" charset="0"/>
              <a:buChar char="•"/>
            </a:pPr>
            <a:r>
              <a:rPr lang="en-US" dirty="0"/>
              <a:t>Manages consolidated waste as LQG hazardous waste</a:t>
            </a:r>
          </a:p>
          <a:p>
            <a:pPr marL="914400" indent="-457200">
              <a:buFont typeface="Arial" panose="020B0604020202020204" pitchFamily="34" charset="0"/>
              <a:buChar char="•"/>
            </a:pPr>
            <a:r>
              <a:rPr lang="en-US" dirty="0"/>
              <a:t>Reports in Biennial Report – there will be a different source code (G51) for the VSQG consolidated waste to distinguish from the LQG’s own generated waste </a:t>
            </a:r>
          </a:p>
          <a:p>
            <a:pPr marL="457200" indent="0">
              <a:buNone/>
            </a:pPr>
            <a:r>
              <a:rPr lang="en-US" i="1" dirty="0"/>
              <a:t>EPA did not extend this provision to allow SQGs to consolidate VSQG HW, but an SQG can participate if they notify and act as an LQG (meeting all LQG standards including getting the VSQG HW off-site in 90 days)</a:t>
            </a:r>
          </a:p>
        </p:txBody>
      </p:sp>
      <p:sp>
        <p:nvSpPr>
          <p:cNvPr id="4" name="TextBox 3">
            <a:extLst>
              <a:ext uri="{FF2B5EF4-FFF2-40B4-BE49-F238E27FC236}">
                <a16:creationId xmlns:a16="http://schemas.microsoft.com/office/drawing/2014/main" id="{E0D6FB08-05B9-432A-BFC0-B5AD33B73C30}"/>
              </a:ext>
            </a:extLst>
          </p:cNvPr>
          <p:cNvSpPr txBox="1"/>
          <p:nvPr/>
        </p:nvSpPr>
        <p:spPr>
          <a:xfrm>
            <a:off x="152400" y="6450568"/>
            <a:ext cx="3161250" cy="369332"/>
          </a:xfrm>
          <a:prstGeom prst="rect">
            <a:avLst/>
          </a:prstGeom>
          <a:noFill/>
        </p:spPr>
        <p:txBody>
          <a:bodyPr wrap="none" rtlCol="0">
            <a:spAutoFit/>
          </a:bodyPr>
          <a:lstStyle/>
          <a:p>
            <a:r>
              <a:rPr lang="en-US" b="1" dirty="0">
                <a:solidFill>
                  <a:schemeClr val="bg1"/>
                </a:solidFill>
              </a:rPr>
              <a:t>Enhancing Generator Flexibility</a:t>
            </a:r>
          </a:p>
        </p:txBody>
      </p:sp>
    </p:spTree>
    <p:extLst>
      <p:ext uri="{BB962C8B-B14F-4D97-AF65-F5344CB8AC3E}">
        <p14:creationId xmlns:p14="http://schemas.microsoft.com/office/powerpoint/2010/main" val="15937163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VSQG Consolidation at LQGs</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p:txBody>
          <a:bodyPr>
            <a:normAutofit fontScale="92500" lnSpcReduction="10000"/>
          </a:bodyPr>
          <a:lstStyle/>
          <a:p>
            <a:r>
              <a:rPr lang="en-US" b="1" dirty="0"/>
              <a:t>FAQs about Consolidation Provision</a:t>
            </a:r>
          </a:p>
          <a:p>
            <a:pPr marL="914400" indent="-457200">
              <a:buFont typeface="Arial" panose="020B0604020202020204" pitchFamily="34" charset="0"/>
              <a:buChar char="•"/>
            </a:pPr>
            <a:r>
              <a:rPr lang="en-US" dirty="0"/>
              <a:t>When does the 90-day clock start for VSQG consolidated waste? </a:t>
            </a:r>
          </a:p>
          <a:p>
            <a:pPr marL="1207008" lvl="1" indent="-457200">
              <a:buFont typeface="Arial" panose="020B0604020202020204" pitchFamily="34" charset="0"/>
              <a:buChar char="•"/>
            </a:pPr>
            <a:r>
              <a:rPr lang="en-US" dirty="0">
                <a:solidFill>
                  <a:srgbClr val="0070C0"/>
                </a:solidFill>
              </a:rPr>
              <a:t>When the VSQG waste gets to the LQG, the 90-day clock to accumulate the waste starts </a:t>
            </a:r>
          </a:p>
          <a:p>
            <a:pPr marL="914400" indent="-457200">
              <a:buFont typeface="Arial" panose="020B0604020202020204" pitchFamily="34" charset="0"/>
              <a:buChar char="•"/>
            </a:pPr>
            <a:r>
              <a:rPr lang="en-US" dirty="0"/>
              <a:t>Is there any accumulation limit for how much waste can be consolidated at an LQG? </a:t>
            </a:r>
          </a:p>
          <a:p>
            <a:pPr marL="1207008" lvl="1" indent="-457200">
              <a:buFont typeface="Arial" panose="020B0604020202020204" pitchFamily="34" charset="0"/>
              <a:buChar char="•"/>
            </a:pPr>
            <a:r>
              <a:rPr lang="en-US" dirty="0">
                <a:solidFill>
                  <a:srgbClr val="0070C0"/>
                </a:solidFill>
              </a:rPr>
              <a:t>No, there is no overall accumulation limit but the waste must be sent off-site to a RCRA TSDF or recycler within 90 days </a:t>
            </a:r>
          </a:p>
          <a:p>
            <a:pPr marL="914400" indent="-457200">
              <a:buFont typeface="Arial" panose="020B0604020202020204" pitchFamily="34" charset="0"/>
              <a:buChar char="•"/>
            </a:pPr>
            <a:r>
              <a:rPr lang="en-US" dirty="0"/>
              <a:t>Does the LQG add the VSQG waste to its annual generation amount? </a:t>
            </a:r>
          </a:p>
          <a:p>
            <a:pPr marL="1207008" lvl="1" indent="-457200">
              <a:buFont typeface="Arial" panose="020B0604020202020204" pitchFamily="34" charset="0"/>
              <a:buChar char="•"/>
            </a:pPr>
            <a:r>
              <a:rPr lang="en-US" dirty="0">
                <a:solidFill>
                  <a:srgbClr val="0070C0"/>
                </a:solidFill>
              </a:rPr>
              <a:t>The LQG would report both its own generated waste and the waste consolidated from its VSQGs on the Biennial Report. However, there is a different source code (G51) for the VSQG waste so they can distinguish between their own HW and the consolidated waste</a:t>
            </a:r>
          </a:p>
        </p:txBody>
      </p:sp>
      <p:sp>
        <p:nvSpPr>
          <p:cNvPr id="4" name="TextBox 3">
            <a:extLst>
              <a:ext uri="{FF2B5EF4-FFF2-40B4-BE49-F238E27FC236}">
                <a16:creationId xmlns:a16="http://schemas.microsoft.com/office/drawing/2014/main" id="{AEBBE4FD-72E4-43FD-8D55-D0EAB8A1A9FC}"/>
              </a:ext>
            </a:extLst>
          </p:cNvPr>
          <p:cNvSpPr txBox="1"/>
          <p:nvPr/>
        </p:nvSpPr>
        <p:spPr>
          <a:xfrm>
            <a:off x="152400" y="6450568"/>
            <a:ext cx="3161250" cy="369332"/>
          </a:xfrm>
          <a:prstGeom prst="rect">
            <a:avLst/>
          </a:prstGeom>
          <a:noFill/>
        </p:spPr>
        <p:txBody>
          <a:bodyPr wrap="none" rtlCol="0">
            <a:spAutoFit/>
          </a:bodyPr>
          <a:lstStyle/>
          <a:p>
            <a:r>
              <a:rPr lang="en-US" b="1" dirty="0">
                <a:solidFill>
                  <a:schemeClr val="bg1"/>
                </a:solidFill>
              </a:rPr>
              <a:t>Enhancing Generator Flexibility</a:t>
            </a:r>
          </a:p>
        </p:txBody>
      </p:sp>
    </p:spTree>
    <p:extLst>
      <p:ext uri="{BB962C8B-B14F-4D97-AF65-F5344CB8AC3E}">
        <p14:creationId xmlns:p14="http://schemas.microsoft.com/office/powerpoint/2010/main" val="35015366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VSQG Consolidation at LQGs</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p:txBody>
          <a:bodyPr>
            <a:normAutofit/>
          </a:bodyPr>
          <a:lstStyle/>
          <a:p>
            <a:r>
              <a:rPr lang="en-US" b="1" dirty="0"/>
              <a:t>FAQs about Consolidation Provision</a:t>
            </a:r>
          </a:p>
          <a:p>
            <a:pPr marL="914400" indent="-457200">
              <a:buFont typeface="Arial" panose="020B0604020202020204" pitchFamily="34" charset="0"/>
              <a:buChar char="•"/>
            </a:pPr>
            <a:r>
              <a:rPr lang="en-US" dirty="0"/>
              <a:t>When transporting the waste from the VSQG to the LQG, what requirements must be met?</a:t>
            </a:r>
          </a:p>
          <a:p>
            <a:pPr marL="1207008" lvl="1" indent="-457200">
              <a:buFont typeface="Arial" panose="020B0604020202020204" pitchFamily="34" charset="0"/>
              <a:buChar char="•"/>
            </a:pPr>
            <a:r>
              <a:rPr lang="en-US" dirty="0">
                <a:solidFill>
                  <a:srgbClr val="0070C0"/>
                </a:solidFill>
              </a:rPr>
              <a:t>There are no specific requirements other than applicable DOT requirements</a:t>
            </a:r>
          </a:p>
          <a:p>
            <a:pPr marL="914400" indent="-457200">
              <a:buFont typeface="Arial" panose="020B0604020202020204" pitchFamily="34" charset="0"/>
              <a:buChar char="•"/>
            </a:pPr>
            <a:r>
              <a:rPr lang="en-US" dirty="0"/>
              <a:t>Is there a quantity limit for shipments from the VSQG </a:t>
            </a:r>
          </a:p>
          <a:p>
            <a:pPr marL="1207008" lvl="1" indent="-457200">
              <a:buFont typeface="Arial" panose="020B0604020202020204" pitchFamily="34" charset="0"/>
              <a:buChar char="•"/>
            </a:pPr>
            <a:r>
              <a:rPr lang="en-US" dirty="0">
                <a:solidFill>
                  <a:srgbClr val="0070C0"/>
                </a:solidFill>
              </a:rPr>
              <a:t>No, but the VSQG must stay within its own accumulation limit</a:t>
            </a:r>
          </a:p>
          <a:p>
            <a:pPr marL="914400" indent="-457200">
              <a:buFont typeface="Arial" panose="020B0604020202020204" pitchFamily="34" charset="0"/>
              <a:buChar char="•"/>
            </a:pPr>
            <a:r>
              <a:rPr lang="en-US" dirty="0"/>
              <a:t>Can VSQG and LQG be in different states? </a:t>
            </a:r>
          </a:p>
          <a:p>
            <a:pPr marL="1207008" lvl="1" indent="-457200">
              <a:buFont typeface="Arial" panose="020B0604020202020204" pitchFamily="34" charset="0"/>
              <a:buChar char="•"/>
            </a:pPr>
            <a:r>
              <a:rPr lang="en-US" dirty="0">
                <a:solidFill>
                  <a:srgbClr val="0070C0"/>
                </a:solidFill>
              </a:rPr>
              <a:t>Yes, if both states have adopted the consolidation provision. If the HW is transported through other states, the generator should check with the transit state to see if they can pass through</a:t>
            </a:r>
          </a:p>
        </p:txBody>
      </p:sp>
      <p:sp>
        <p:nvSpPr>
          <p:cNvPr id="4" name="TextBox 3">
            <a:extLst>
              <a:ext uri="{FF2B5EF4-FFF2-40B4-BE49-F238E27FC236}">
                <a16:creationId xmlns:a16="http://schemas.microsoft.com/office/drawing/2014/main" id="{AECF2F12-F51A-4328-96E3-BDF983CA1EBA}"/>
              </a:ext>
            </a:extLst>
          </p:cNvPr>
          <p:cNvSpPr txBox="1"/>
          <p:nvPr/>
        </p:nvSpPr>
        <p:spPr>
          <a:xfrm>
            <a:off x="152400" y="6450568"/>
            <a:ext cx="3161250" cy="369332"/>
          </a:xfrm>
          <a:prstGeom prst="rect">
            <a:avLst/>
          </a:prstGeom>
          <a:noFill/>
        </p:spPr>
        <p:txBody>
          <a:bodyPr wrap="none" rtlCol="0">
            <a:spAutoFit/>
          </a:bodyPr>
          <a:lstStyle/>
          <a:p>
            <a:r>
              <a:rPr lang="en-US" b="1" dirty="0">
                <a:solidFill>
                  <a:schemeClr val="bg1"/>
                </a:solidFill>
              </a:rPr>
              <a:t>Enhancing Generator Flexibility</a:t>
            </a:r>
          </a:p>
        </p:txBody>
      </p:sp>
    </p:spTree>
    <p:extLst>
      <p:ext uri="{BB962C8B-B14F-4D97-AF65-F5344CB8AC3E}">
        <p14:creationId xmlns:p14="http://schemas.microsoft.com/office/powerpoint/2010/main" val="3055475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VSQG Consolidation at LQGs</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822959" y="1845734"/>
            <a:ext cx="7543801" cy="4555066"/>
          </a:xfrm>
        </p:spPr>
        <p:txBody>
          <a:bodyPr>
            <a:normAutofit/>
          </a:bodyPr>
          <a:lstStyle/>
          <a:p>
            <a:r>
              <a:rPr lang="en-US" b="1" dirty="0"/>
              <a:t>FAQs about Consolidation Provision</a:t>
            </a:r>
          </a:p>
          <a:p>
            <a:pPr marL="914400" indent="-457200">
              <a:buFont typeface="Arial" panose="020B0604020202020204" pitchFamily="34" charset="0"/>
              <a:buChar char="•"/>
            </a:pPr>
            <a:r>
              <a:rPr lang="en-US" dirty="0"/>
              <a:t>What marking and labeling should be on the containers?</a:t>
            </a:r>
          </a:p>
          <a:p>
            <a:pPr marL="1207008" lvl="1" indent="-457200">
              <a:buFont typeface="Arial" panose="020B0604020202020204" pitchFamily="34" charset="0"/>
              <a:buChar char="•"/>
            </a:pPr>
            <a:r>
              <a:rPr lang="en-US" dirty="0">
                <a:solidFill>
                  <a:srgbClr val="0070C0"/>
                </a:solidFill>
              </a:rPr>
              <a:t>At the VSQG, the words “Hazardous Waste” and the hazards</a:t>
            </a:r>
          </a:p>
          <a:p>
            <a:pPr marL="1207008" lvl="1" indent="-457200">
              <a:buFont typeface="Arial" panose="020B0604020202020204" pitchFamily="34" charset="0"/>
              <a:buChar char="•"/>
            </a:pPr>
            <a:r>
              <a:rPr lang="en-US" dirty="0">
                <a:solidFill>
                  <a:srgbClr val="0070C0"/>
                </a:solidFill>
              </a:rPr>
              <a:t>At the LQG, the words “Hazardous Waste”, the hazards and the accumulation start date</a:t>
            </a:r>
          </a:p>
          <a:p>
            <a:pPr marL="914400" indent="-457200">
              <a:buFont typeface="Arial" panose="020B0604020202020204" pitchFamily="34" charset="0"/>
              <a:buChar char="•"/>
            </a:pPr>
            <a:r>
              <a:rPr lang="en-US" dirty="0"/>
              <a:t>Can the LQG consolidate the VSQG HQ within the same container with their own LQG HW </a:t>
            </a:r>
          </a:p>
          <a:p>
            <a:pPr marL="1207008" lvl="1" indent="-457200">
              <a:buFont typeface="Arial" panose="020B0604020202020204" pitchFamily="34" charset="0"/>
              <a:buChar char="•"/>
            </a:pPr>
            <a:r>
              <a:rPr lang="en-US" dirty="0">
                <a:solidFill>
                  <a:srgbClr val="0070C0"/>
                </a:solidFill>
              </a:rPr>
              <a:t>Yes, if the waste is compatible. The LQG would need to use the earlier accumulation start date on the combined HW to determine how long the combined HW can remain on-site. </a:t>
            </a:r>
          </a:p>
        </p:txBody>
      </p:sp>
      <p:sp>
        <p:nvSpPr>
          <p:cNvPr id="4" name="TextBox 3">
            <a:extLst>
              <a:ext uri="{FF2B5EF4-FFF2-40B4-BE49-F238E27FC236}">
                <a16:creationId xmlns:a16="http://schemas.microsoft.com/office/drawing/2014/main" id="{72FA5448-523F-4C7B-8BA0-0C01E2D2DA7E}"/>
              </a:ext>
            </a:extLst>
          </p:cNvPr>
          <p:cNvSpPr txBox="1"/>
          <p:nvPr/>
        </p:nvSpPr>
        <p:spPr>
          <a:xfrm>
            <a:off x="152400" y="6450568"/>
            <a:ext cx="3161250" cy="369332"/>
          </a:xfrm>
          <a:prstGeom prst="rect">
            <a:avLst/>
          </a:prstGeom>
          <a:noFill/>
        </p:spPr>
        <p:txBody>
          <a:bodyPr wrap="none" rtlCol="0">
            <a:spAutoFit/>
          </a:bodyPr>
          <a:lstStyle/>
          <a:p>
            <a:r>
              <a:rPr lang="en-US" b="1" dirty="0">
                <a:solidFill>
                  <a:schemeClr val="bg1"/>
                </a:solidFill>
              </a:rPr>
              <a:t>Enhancing Generator Flexibility</a:t>
            </a:r>
          </a:p>
        </p:txBody>
      </p:sp>
    </p:spTree>
    <p:extLst>
      <p:ext uri="{BB962C8B-B14F-4D97-AF65-F5344CB8AC3E}">
        <p14:creationId xmlns:p14="http://schemas.microsoft.com/office/powerpoint/2010/main" val="27915896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VSQG Consolidation at LQGs</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822959" y="1845734"/>
            <a:ext cx="7543801" cy="4555066"/>
          </a:xfrm>
        </p:spPr>
        <p:txBody>
          <a:bodyPr>
            <a:normAutofit/>
          </a:bodyPr>
          <a:lstStyle/>
          <a:p>
            <a:r>
              <a:rPr lang="en-US" b="1" dirty="0"/>
              <a:t>FAQs about Consolidation Provision</a:t>
            </a:r>
          </a:p>
          <a:p>
            <a:pPr marL="914400" indent="-457200">
              <a:buFont typeface="Arial" panose="020B0604020202020204" pitchFamily="34" charset="0"/>
              <a:buChar char="•"/>
            </a:pPr>
            <a:r>
              <a:rPr lang="en-US" dirty="0">
                <a:solidFill>
                  <a:schemeClr val="tx1"/>
                </a:solidFill>
              </a:rPr>
              <a:t>Does the LQG have to retain shipping records</a:t>
            </a:r>
          </a:p>
          <a:p>
            <a:pPr marL="1207008" lvl="1" indent="-457200">
              <a:buFont typeface="Arial" panose="020B0604020202020204" pitchFamily="34" charset="0"/>
              <a:buChar char="•"/>
            </a:pPr>
            <a:r>
              <a:rPr lang="en-US" dirty="0">
                <a:solidFill>
                  <a:srgbClr val="0070C0"/>
                </a:solidFill>
              </a:rPr>
              <a:t>Yes, the records would have to be kept for three years and must include:</a:t>
            </a:r>
          </a:p>
          <a:p>
            <a:pPr marL="1389888" lvl="2" indent="-457200">
              <a:buFont typeface="Arial" panose="020B0604020202020204" pitchFamily="34" charset="0"/>
              <a:buChar char="•"/>
            </a:pPr>
            <a:r>
              <a:rPr lang="en-US" sz="1800" dirty="0">
                <a:solidFill>
                  <a:srgbClr val="0070C0"/>
                </a:solidFill>
              </a:rPr>
              <a:t>The name, address, and contact info for the VSQG, and</a:t>
            </a:r>
          </a:p>
          <a:p>
            <a:pPr marL="1389888" lvl="2" indent="-457200">
              <a:buFont typeface="Arial" panose="020B0604020202020204" pitchFamily="34" charset="0"/>
              <a:buChar char="•"/>
            </a:pPr>
            <a:r>
              <a:rPr lang="en-US" sz="1800" dirty="0">
                <a:solidFill>
                  <a:srgbClr val="0070C0"/>
                </a:solidFill>
              </a:rPr>
              <a:t>A description of the waste received, including the quantity and date the VSQG waste was received </a:t>
            </a:r>
          </a:p>
          <a:p>
            <a:pPr marL="1389888" lvl="2" indent="-457200">
              <a:buFont typeface="Arial" panose="020B0604020202020204" pitchFamily="34" charset="0"/>
              <a:buChar char="•"/>
            </a:pPr>
            <a:r>
              <a:rPr lang="en-US" sz="1800" i="1" dirty="0">
                <a:solidFill>
                  <a:srgbClr val="0070C0"/>
                </a:solidFill>
              </a:rPr>
              <a:t>This does not need to be on a manifest. </a:t>
            </a:r>
          </a:p>
        </p:txBody>
      </p:sp>
      <p:sp>
        <p:nvSpPr>
          <p:cNvPr id="4" name="TextBox 3">
            <a:extLst>
              <a:ext uri="{FF2B5EF4-FFF2-40B4-BE49-F238E27FC236}">
                <a16:creationId xmlns:a16="http://schemas.microsoft.com/office/drawing/2014/main" id="{86760057-0012-444C-8405-CDCEE08A2540}"/>
              </a:ext>
            </a:extLst>
          </p:cNvPr>
          <p:cNvSpPr txBox="1"/>
          <p:nvPr/>
        </p:nvSpPr>
        <p:spPr>
          <a:xfrm>
            <a:off x="152400" y="6450568"/>
            <a:ext cx="3161250" cy="369332"/>
          </a:xfrm>
          <a:prstGeom prst="rect">
            <a:avLst/>
          </a:prstGeom>
          <a:noFill/>
        </p:spPr>
        <p:txBody>
          <a:bodyPr wrap="none" rtlCol="0">
            <a:spAutoFit/>
          </a:bodyPr>
          <a:lstStyle/>
          <a:p>
            <a:r>
              <a:rPr lang="en-US" b="1" dirty="0">
                <a:solidFill>
                  <a:schemeClr val="bg1"/>
                </a:solidFill>
              </a:rPr>
              <a:t>Enhancing Generator Flexibility</a:t>
            </a:r>
          </a:p>
        </p:txBody>
      </p:sp>
    </p:spTree>
    <p:extLst>
      <p:ext uri="{BB962C8B-B14F-4D97-AF65-F5344CB8AC3E}">
        <p14:creationId xmlns:p14="http://schemas.microsoft.com/office/powerpoint/2010/main" val="6724445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83" name="Rectangle 72">
            <a:extLst>
              <a:ext uri="{FF2B5EF4-FFF2-40B4-BE49-F238E27FC236}">
                <a16:creationId xmlns:a16="http://schemas.microsoft.com/office/drawing/2014/main" id="{73B90B8B-F76B-4130-8370-38033EEACB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858509" y="634946"/>
            <a:ext cx="4803797" cy="1450757"/>
          </a:xfrm>
        </p:spPr>
        <p:txBody>
          <a:bodyPr>
            <a:normAutofit/>
          </a:bodyPr>
          <a:lstStyle/>
          <a:p>
            <a:r>
              <a:rPr lang="en-US" b="1" dirty="0"/>
              <a:t>Episodic Event</a:t>
            </a:r>
          </a:p>
        </p:txBody>
      </p:sp>
      <p:pic>
        <p:nvPicPr>
          <p:cNvPr id="3076" name="Picture 4" descr="Image result for hazardous waste spill">
            <a:extLst>
              <a:ext uri="{FF2B5EF4-FFF2-40B4-BE49-F238E27FC236}">
                <a16:creationId xmlns:a16="http://schemas.microsoft.com/office/drawing/2014/main" id="{EBB55EA0-AA20-4C17-8956-BD1FA2493E4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9966" r="28890" b="1"/>
          <a:stretch/>
        </p:blipFill>
        <p:spPr bwMode="auto">
          <a:xfrm>
            <a:off x="475499" y="581098"/>
            <a:ext cx="3015223" cy="2476136"/>
          </a:xfrm>
          <a:prstGeom prst="rect">
            <a:avLst/>
          </a:prstGeom>
          <a:noFill/>
          <a:extLst>
            <a:ext uri="{909E8E84-426E-40DD-AFC4-6F175D3DCCD1}">
              <a14:hiddenFill xmlns:a14="http://schemas.microsoft.com/office/drawing/2010/main">
                <a:solidFill>
                  <a:srgbClr val="FFFFFF"/>
                </a:solidFill>
              </a14:hiddenFill>
            </a:ext>
          </a:extLst>
        </p:spPr>
      </p:pic>
      <p:cxnSp>
        <p:nvCxnSpPr>
          <p:cNvPr id="3084" name="Straight Connector 74">
            <a:extLst>
              <a:ext uri="{FF2B5EF4-FFF2-40B4-BE49-F238E27FC236}">
                <a16:creationId xmlns:a16="http://schemas.microsoft.com/office/drawing/2014/main" id="{C2D93264-3FF9-4175-A7FA-F927F0F77AA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885935" y="2086188"/>
            <a:ext cx="4389120"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pic>
        <p:nvPicPr>
          <p:cNvPr id="3074" name="Picture 2" descr="Image result for above ground storage tank cleaning">
            <a:extLst>
              <a:ext uri="{FF2B5EF4-FFF2-40B4-BE49-F238E27FC236}">
                <a16:creationId xmlns:a16="http://schemas.microsoft.com/office/drawing/2014/main" id="{F348CF8C-43B0-475B-B26E-C34E4BFB466C}"/>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7452" b="-2"/>
          <a:stretch/>
        </p:blipFill>
        <p:spPr bwMode="auto">
          <a:xfrm>
            <a:off x="475499" y="3218101"/>
            <a:ext cx="3015222" cy="2476136"/>
          </a:xfrm>
          <a:prstGeom prst="rect">
            <a:avLst/>
          </a:prstGeom>
          <a:noFill/>
          <a:extLst>
            <a:ext uri="{909E8E84-426E-40DD-AFC4-6F175D3DCCD1}">
              <a14:hiddenFill xmlns:a14="http://schemas.microsoft.com/office/drawing/2010/main">
                <a:solidFill>
                  <a:srgbClr val="FFFFFF"/>
                </a:solidFill>
              </a14:hiddenFill>
            </a:ext>
          </a:extLst>
        </p:spPr>
      </p:pic>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3858509" y="2198914"/>
            <a:ext cx="4803797" cy="3670180"/>
          </a:xfrm>
        </p:spPr>
        <p:txBody>
          <a:bodyPr>
            <a:normAutofit/>
          </a:bodyPr>
          <a:lstStyle/>
          <a:p>
            <a:r>
              <a:rPr lang="en-US" dirty="0"/>
              <a:t>Current RCRA rule lacks flexibility to address “episodic” events</a:t>
            </a:r>
          </a:p>
          <a:p>
            <a:pPr marL="914400" indent="-457200">
              <a:buFont typeface="Arial" panose="020B0604020202020204" pitchFamily="34" charset="0"/>
              <a:buChar char="•"/>
            </a:pPr>
            <a:r>
              <a:rPr lang="en-US" dirty="0"/>
              <a:t>Planned event (i.e. tank cleanouts)</a:t>
            </a:r>
          </a:p>
          <a:p>
            <a:pPr marL="914400" indent="-457200">
              <a:buFont typeface="Arial" panose="020B0604020202020204" pitchFamily="34" charset="0"/>
              <a:buChar char="•"/>
            </a:pPr>
            <a:r>
              <a:rPr lang="en-US" dirty="0"/>
              <a:t>Unplanned events (i.e. production upsets, spills, acts of nature)</a:t>
            </a:r>
          </a:p>
          <a:p>
            <a:pPr marL="114300" indent="0">
              <a:buNone/>
            </a:pPr>
            <a:r>
              <a:rPr lang="en-US" dirty="0"/>
              <a:t>Currently, generators must comply with LQG/SQG regulations for when not regular generators of higher levels of hazardous waste</a:t>
            </a:r>
          </a:p>
          <a:p>
            <a:pPr marL="914400" indent="-457200">
              <a:buFont typeface="Arial" panose="020B0604020202020204" pitchFamily="34" charset="0"/>
              <a:buChar char="•"/>
            </a:pPr>
            <a:endParaRPr lang="en-US" dirty="0"/>
          </a:p>
        </p:txBody>
      </p:sp>
      <p:sp>
        <p:nvSpPr>
          <p:cNvPr id="3085" name="Rectangle 76">
            <a:extLst>
              <a:ext uri="{FF2B5EF4-FFF2-40B4-BE49-F238E27FC236}">
                <a16:creationId xmlns:a16="http://schemas.microsoft.com/office/drawing/2014/main" id="{91C67939-3FD0-4B45-8AA4-9FE55C7EE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 y="6334316"/>
            <a:ext cx="9143989"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86" name="Rectangle 78">
            <a:extLst>
              <a:ext uri="{FF2B5EF4-FFF2-40B4-BE49-F238E27FC236}">
                <a16:creationId xmlns:a16="http://schemas.microsoft.com/office/drawing/2014/main" id="{0981A96A-A87C-4F87-845A-3B0A6529F5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TextBox 17">
            <a:extLst>
              <a:ext uri="{FF2B5EF4-FFF2-40B4-BE49-F238E27FC236}">
                <a16:creationId xmlns:a16="http://schemas.microsoft.com/office/drawing/2014/main" id="{7DAD63D4-E24B-46B5-B748-C51EA43D415A}"/>
              </a:ext>
            </a:extLst>
          </p:cNvPr>
          <p:cNvSpPr txBox="1"/>
          <p:nvPr/>
        </p:nvSpPr>
        <p:spPr>
          <a:xfrm>
            <a:off x="152400" y="6450568"/>
            <a:ext cx="3161250" cy="369332"/>
          </a:xfrm>
          <a:prstGeom prst="rect">
            <a:avLst/>
          </a:prstGeom>
          <a:noFill/>
        </p:spPr>
        <p:txBody>
          <a:bodyPr wrap="none" rtlCol="0">
            <a:spAutoFit/>
          </a:bodyPr>
          <a:lstStyle/>
          <a:p>
            <a:r>
              <a:rPr lang="en-US" b="1" dirty="0">
                <a:solidFill>
                  <a:schemeClr val="bg1"/>
                </a:solidFill>
              </a:rPr>
              <a:t>Enhancing Generator Flexibility</a:t>
            </a:r>
          </a:p>
        </p:txBody>
      </p:sp>
    </p:spTree>
    <p:extLst>
      <p:ext uri="{BB962C8B-B14F-4D97-AF65-F5344CB8AC3E}">
        <p14:creationId xmlns:p14="http://schemas.microsoft.com/office/powerpoint/2010/main" val="24012527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4"/>
            <a:ext cx="7543800" cy="1450757"/>
          </a:xfrm>
        </p:spPr>
        <p:txBody>
          <a:bodyPr/>
          <a:lstStyle/>
          <a:p>
            <a:r>
              <a:rPr lang="en-US" b="1" dirty="0"/>
              <a:t>Episodic Event</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822959" y="1845734"/>
            <a:ext cx="7543801" cy="4402666"/>
          </a:xfrm>
        </p:spPr>
        <p:txBody>
          <a:bodyPr>
            <a:normAutofit/>
          </a:bodyPr>
          <a:lstStyle/>
          <a:p>
            <a:r>
              <a:rPr lang="en-US" dirty="0"/>
              <a:t>Final Provision allows generators to maintain existing category provided they comply with streamlined set of requirements</a:t>
            </a:r>
          </a:p>
          <a:p>
            <a:pPr marL="914400" indent="-457200">
              <a:buFont typeface="Arial" panose="020B0604020202020204" pitchFamily="34" charset="0"/>
              <a:buChar char="•"/>
            </a:pPr>
            <a:r>
              <a:rPr lang="en-US" dirty="0"/>
              <a:t>Applies to VSQG and SQG</a:t>
            </a:r>
          </a:p>
          <a:p>
            <a:pPr marL="914400" indent="-457200">
              <a:buFont typeface="Arial" panose="020B0604020202020204" pitchFamily="34" charset="0"/>
              <a:buChar char="•"/>
            </a:pPr>
            <a:r>
              <a:rPr lang="en-US" dirty="0"/>
              <a:t>One event per calendar year with ability to petition for 2</a:t>
            </a:r>
            <a:r>
              <a:rPr lang="en-US" baseline="30000" dirty="0"/>
              <a:t>nd</a:t>
            </a:r>
            <a:endParaRPr lang="en-US" dirty="0"/>
          </a:p>
          <a:p>
            <a:pPr marL="1207008" lvl="1" indent="-457200">
              <a:buFont typeface="Arial" panose="020B0604020202020204" pitchFamily="34" charset="0"/>
              <a:buChar char="•"/>
            </a:pPr>
            <a:r>
              <a:rPr lang="en-US" dirty="0"/>
              <a:t>If first event is planned, the 2</a:t>
            </a:r>
            <a:r>
              <a:rPr lang="en-US" baseline="30000" dirty="0"/>
              <a:t>nd</a:t>
            </a:r>
            <a:r>
              <a:rPr lang="en-US" dirty="0"/>
              <a:t> must be unplanned and vice versa</a:t>
            </a:r>
          </a:p>
          <a:p>
            <a:pPr marL="914400" indent="-457200">
              <a:buFont typeface="Arial" panose="020B0604020202020204" pitchFamily="34" charset="0"/>
              <a:buChar char="•"/>
            </a:pPr>
            <a:r>
              <a:rPr lang="en-US" dirty="0"/>
              <a:t>Notify EPA or state at least 30 days prior to initiating a planned episodic event</a:t>
            </a:r>
          </a:p>
          <a:p>
            <a:pPr marL="914400" indent="-457200">
              <a:buFont typeface="Arial" panose="020B0604020202020204" pitchFamily="34" charset="0"/>
              <a:buChar char="•"/>
            </a:pPr>
            <a:r>
              <a:rPr lang="en-US" dirty="0"/>
              <a:t>Notify EPA or state within 72 hours after an unplanned event</a:t>
            </a:r>
          </a:p>
          <a:p>
            <a:pPr marL="914400" indent="-457200">
              <a:buFont typeface="Arial" panose="020B0604020202020204" pitchFamily="34" charset="0"/>
              <a:buChar char="•"/>
            </a:pPr>
            <a:endParaRPr lang="en-US" dirty="0"/>
          </a:p>
        </p:txBody>
      </p:sp>
      <p:sp>
        <p:nvSpPr>
          <p:cNvPr id="5" name="TextBox 4">
            <a:extLst>
              <a:ext uri="{FF2B5EF4-FFF2-40B4-BE49-F238E27FC236}">
                <a16:creationId xmlns:a16="http://schemas.microsoft.com/office/drawing/2014/main" id="{6054EC4A-AD8D-434C-B51E-D56EE33F78FF}"/>
              </a:ext>
            </a:extLst>
          </p:cNvPr>
          <p:cNvSpPr txBox="1"/>
          <p:nvPr/>
        </p:nvSpPr>
        <p:spPr>
          <a:xfrm>
            <a:off x="152400" y="6450568"/>
            <a:ext cx="3161250" cy="369332"/>
          </a:xfrm>
          <a:prstGeom prst="rect">
            <a:avLst/>
          </a:prstGeom>
          <a:noFill/>
        </p:spPr>
        <p:txBody>
          <a:bodyPr wrap="none" rtlCol="0">
            <a:spAutoFit/>
          </a:bodyPr>
          <a:lstStyle/>
          <a:p>
            <a:r>
              <a:rPr lang="en-US" b="1" dirty="0">
                <a:solidFill>
                  <a:schemeClr val="bg1"/>
                </a:solidFill>
              </a:rPr>
              <a:t>Enhancing Generator Flexibility</a:t>
            </a:r>
          </a:p>
        </p:txBody>
      </p:sp>
    </p:spTree>
    <p:extLst>
      <p:ext uri="{BB962C8B-B14F-4D97-AF65-F5344CB8AC3E}">
        <p14:creationId xmlns:p14="http://schemas.microsoft.com/office/powerpoint/2010/main" val="28271359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4"/>
            <a:ext cx="7543800" cy="1450757"/>
          </a:xfrm>
        </p:spPr>
        <p:txBody>
          <a:bodyPr>
            <a:normAutofit/>
          </a:bodyPr>
          <a:lstStyle/>
          <a:p>
            <a:r>
              <a:rPr lang="en-US" b="1" dirty="0"/>
              <a:t>Episodic Event</a:t>
            </a:r>
          </a:p>
        </p:txBody>
      </p:sp>
      <p:pic>
        <p:nvPicPr>
          <p:cNvPr id="9" name="Graphic 9" descr="Checkmark">
            <a:extLst>
              <a:ext uri="{FF2B5EF4-FFF2-40B4-BE49-F238E27FC236}">
                <a16:creationId xmlns:a16="http://schemas.microsoft.com/office/drawing/2014/main" id="{5AEB7D47-8162-499F-80C6-DF6354DC817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7324" y="2491200"/>
            <a:ext cx="2321247" cy="2321247"/>
          </a:xfrm>
          <a:prstGeom prst="rect">
            <a:avLst/>
          </a:prstGeom>
        </p:spPr>
      </p:pic>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3479799" y="1845734"/>
            <a:ext cx="4886961" cy="4023360"/>
          </a:xfrm>
        </p:spPr>
        <p:txBody>
          <a:bodyPr>
            <a:noAutofit/>
          </a:bodyPr>
          <a:lstStyle/>
          <a:p>
            <a:r>
              <a:rPr lang="en-US" sz="1600" b="1" dirty="0"/>
              <a:t>Duration of an Episodic Event</a:t>
            </a:r>
          </a:p>
          <a:p>
            <a:pPr marL="914400" indent="-457200">
              <a:buFont typeface="Arial" panose="020B0604020202020204" pitchFamily="34" charset="0"/>
              <a:buChar char="•"/>
            </a:pPr>
            <a:r>
              <a:rPr lang="en-US" sz="1600" dirty="0"/>
              <a:t>First day of the episodic event is the first day of waste generation. </a:t>
            </a:r>
          </a:p>
          <a:p>
            <a:pPr marL="914400" indent="-457200">
              <a:buFont typeface="Arial" panose="020B0604020202020204" pitchFamily="34" charset="0"/>
              <a:buChar char="•"/>
            </a:pPr>
            <a:r>
              <a:rPr lang="en-US" sz="1600" dirty="0"/>
              <a:t>Episodic event can last 60 days</a:t>
            </a:r>
          </a:p>
          <a:p>
            <a:pPr marL="914400" indent="-457200">
              <a:buFont typeface="Arial" panose="020B0604020202020204" pitchFamily="34" charset="0"/>
              <a:buChar char="•"/>
            </a:pPr>
            <a:r>
              <a:rPr lang="en-US" sz="1600" dirty="0"/>
              <a:t>All hazardous waste must be shipped off site by the end of 60 days</a:t>
            </a:r>
          </a:p>
          <a:p>
            <a:pPr marL="914400" indent="-457200">
              <a:buFont typeface="Arial" panose="020B0604020202020204" pitchFamily="34" charset="0"/>
              <a:buChar char="•"/>
            </a:pPr>
            <a:r>
              <a:rPr lang="en-US" sz="1600" dirty="0"/>
              <a:t>If the generator does not know if the event is going to be episodic, EPA recommends notification. </a:t>
            </a:r>
          </a:p>
          <a:p>
            <a:pPr marL="914400" indent="-457200">
              <a:buFont typeface="Arial" panose="020B0604020202020204" pitchFamily="34" charset="0"/>
              <a:buChar char="•"/>
            </a:pPr>
            <a:r>
              <a:rPr lang="en-US" sz="1600" dirty="0"/>
              <a:t>May complete multiple projects during the time limit</a:t>
            </a:r>
          </a:p>
        </p:txBody>
      </p:sp>
      <p:sp>
        <p:nvSpPr>
          <p:cNvPr id="12" name="TextBox 11">
            <a:extLst>
              <a:ext uri="{FF2B5EF4-FFF2-40B4-BE49-F238E27FC236}">
                <a16:creationId xmlns:a16="http://schemas.microsoft.com/office/drawing/2014/main" id="{90C08C79-31A0-4320-A408-C430302B2969}"/>
              </a:ext>
            </a:extLst>
          </p:cNvPr>
          <p:cNvSpPr txBox="1"/>
          <p:nvPr/>
        </p:nvSpPr>
        <p:spPr>
          <a:xfrm>
            <a:off x="152400" y="6450568"/>
            <a:ext cx="3161250" cy="369332"/>
          </a:xfrm>
          <a:prstGeom prst="rect">
            <a:avLst/>
          </a:prstGeom>
          <a:noFill/>
        </p:spPr>
        <p:txBody>
          <a:bodyPr wrap="none" rtlCol="0">
            <a:spAutoFit/>
          </a:bodyPr>
          <a:lstStyle/>
          <a:p>
            <a:r>
              <a:rPr lang="en-US" b="1" dirty="0">
                <a:solidFill>
                  <a:schemeClr val="bg1"/>
                </a:solidFill>
              </a:rPr>
              <a:t>Enhancing Generator Flexibility</a:t>
            </a:r>
          </a:p>
        </p:txBody>
      </p:sp>
    </p:spTree>
    <p:extLst>
      <p:ext uri="{BB962C8B-B14F-4D97-AF65-F5344CB8AC3E}">
        <p14:creationId xmlns:p14="http://schemas.microsoft.com/office/powerpoint/2010/main" val="456470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4"/>
            <a:ext cx="7543800" cy="1450757"/>
          </a:xfrm>
        </p:spPr>
        <p:txBody>
          <a:bodyPr/>
          <a:lstStyle/>
          <a:p>
            <a:r>
              <a:rPr lang="en-US" b="1"/>
              <a:t>Rule Process and Schedule</a:t>
            </a:r>
            <a:endParaRPr lang="en-US" b="1" dirty="0"/>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p:txBody>
          <a:bodyPr/>
          <a:lstStyle/>
          <a:p>
            <a:pPr marL="914400" indent="-484188">
              <a:buFont typeface="Arial" panose="020B0604020202020204" pitchFamily="34" charset="0"/>
              <a:buChar char="•"/>
            </a:pPr>
            <a:r>
              <a:rPr lang="en-US" dirty="0"/>
              <a:t>Rule Signed on October 28, 2016</a:t>
            </a:r>
          </a:p>
          <a:p>
            <a:pPr marL="914400" indent="-484188">
              <a:buFont typeface="Arial" panose="020B0604020202020204" pitchFamily="34" charset="0"/>
              <a:buChar char="•"/>
            </a:pPr>
            <a:r>
              <a:rPr lang="en-US" dirty="0"/>
              <a:t>Publication in Federal Register – November 28, 2016</a:t>
            </a:r>
          </a:p>
          <a:p>
            <a:pPr marL="914400" indent="-484188">
              <a:buFont typeface="Arial" panose="020B0604020202020204" pitchFamily="34" charset="0"/>
              <a:buChar char="•"/>
            </a:pPr>
            <a:r>
              <a:rPr lang="en-US" dirty="0"/>
              <a:t>Effective Date – May 30, 2017</a:t>
            </a:r>
          </a:p>
          <a:p>
            <a:pPr marL="914400" indent="-484188">
              <a:buFont typeface="Arial" panose="020B0604020202020204" pitchFamily="34" charset="0"/>
              <a:buChar char="•"/>
            </a:pPr>
            <a:r>
              <a:rPr lang="en-US" dirty="0"/>
              <a:t>Authorized states go through adoptions and authorization process for </a:t>
            </a:r>
            <a:r>
              <a:rPr lang="en-US" u="sng" dirty="0"/>
              <a:t>more stringent</a:t>
            </a:r>
          </a:p>
          <a:p>
            <a:pPr marL="1207008" lvl="1" indent="-484188">
              <a:buFont typeface="Arial" panose="020B0604020202020204" pitchFamily="34" charset="0"/>
              <a:buChar char="•"/>
            </a:pPr>
            <a:r>
              <a:rPr lang="en-US" dirty="0"/>
              <a:t>July 1, 2018 or July 1, 2019 if state law change is needed</a:t>
            </a:r>
          </a:p>
          <a:p>
            <a:pPr marL="1207008" lvl="1" indent="-484188">
              <a:buFont typeface="Arial" panose="020B0604020202020204" pitchFamily="34" charset="0"/>
              <a:buChar char="•"/>
            </a:pPr>
            <a:r>
              <a:rPr lang="en-US" dirty="0"/>
              <a:t>Indiana requires state law change – expected Q1 2019</a:t>
            </a:r>
          </a:p>
          <a:p>
            <a:pPr marL="914400" indent="-484188">
              <a:buFont typeface="Arial" panose="020B0604020202020204" pitchFamily="34" charset="0"/>
              <a:buChar char="•"/>
            </a:pPr>
            <a:r>
              <a:rPr lang="en-US" dirty="0"/>
              <a:t>Authorized states may choose to pick up </a:t>
            </a:r>
            <a:r>
              <a:rPr lang="en-US" u="sng" dirty="0"/>
              <a:t>less stringent</a:t>
            </a:r>
          </a:p>
          <a:p>
            <a:pPr marL="1207008" lvl="1" indent="-484188">
              <a:buFont typeface="Arial" panose="020B0604020202020204" pitchFamily="34" charset="0"/>
              <a:buChar char="•"/>
            </a:pPr>
            <a:r>
              <a:rPr lang="en-US" dirty="0"/>
              <a:t>Expecting Indiana to adopt HWGIR in entirety</a:t>
            </a:r>
          </a:p>
        </p:txBody>
      </p:sp>
    </p:spTree>
    <p:extLst>
      <p:ext uri="{BB962C8B-B14F-4D97-AF65-F5344CB8AC3E}">
        <p14:creationId xmlns:p14="http://schemas.microsoft.com/office/powerpoint/2010/main" val="329078633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3"/>
            <a:ext cx="7543800" cy="1450757"/>
          </a:xfrm>
        </p:spPr>
        <p:txBody>
          <a:bodyPr>
            <a:normAutofit/>
          </a:bodyPr>
          <a:lstStyle/>
          <a:p>
            <a:r>
              <a:rPr lang="en-US" b="1" dirty="0"/>
              <a:t>Episodic Event</a:t>
            </a:r>
          </a:p>
        </p:txBody>
      </p:sp>
      <p:graphicFrame>
        <p:nvGraphicFramePr>
          <p:cNvPr id="8" name="Content Placeholder 5">
            <a:extLst>
              <a:ext uri="{FF2B5EF4-FFF2-40B4-BE49-F238E27FC236}">
                <a16:creationId xmlns:a16="http://schemas.microsoft.com/office/drawing/2014/main" id="{C9297833-D7EA-4DDF-9768-F35F3B288514}"/>
              </a:ext>
            </a:extLst>
          </p:cNvPr>
          <p:cNvGraphicFramePr>
            <a:graphicFrameLocks noGrp="1"/>
          </p:cNvGraphicFramePr>
          <p:nvPr>
            <p:ph idx="1"/>
            <p:extLst>
              <p:ext uri="{D42A27DB-BD31-4B8C-83A1-F6EECF244321}">
                <p14:modId xmlns:p14="http://schemas.microsoft.com/office/powerpoint/2010/main" val="2031215230"/>
              </p:ext>
            </p:extLst>
          </p:nvPr>
        </p:nvGraphicFramePr>
        <p:xfrm>
          <a:off x="822722" y="2098515"/>
          <a:ext cx="7543800" cy="37860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a:extLst>
              <a:ext uri="{FF2B5EF4-FFF2-40B4-BE49-F238E27FC236}">
                <a16:creationId xmlns:a16="http://schemas.microsoft.com/office/drawing/2014/main" id="{653204E4-BFDB-4259-B127-D7A433C3D54B}"/>
              </a:ext>
            </a:extLst>
          </p:cNvPr>
          <p:cNvSpPr txBox="1"/>
          <p:nvPr/>
        </p:nvSpPr>
        <p:spPr>
          <a:xfrm>
            <a:off x="152400" y="6450568"/>
            <a:ext cx="3161250" cy="369332"/>
          </a:xfrm>
          <a:prstGeom prst="rect">
            <a:avLst/>
          </a:prstGeom>
          <a:noFill/>
        </p:spPr>
        <p:txBody>
          <a:bodyPr wrap="none" rtlCol="0">
            <a:spAutoFit/>
          </a:bodyPr>
          <a:lstStyle/>
          <a:p>
            <a:r>
              <a:rPr lang="en-US" b="1" dirty="0">
                <a:solidFill>
                  <a:schemeClr val="bg1"/>
                </a:solidFill>
              </a:rPr>
              <a:t>Enhancing Generator Flexibility</a:t>
            </a:r>
          </a:p>
        </p:txBody>
      </p:sp>
    </p:spTree>
    <p:extLst>
      <p:ext uri="{BB962C8B-B14F-4D97-AF65-F5344CB8AC3E}">
        <p14:creationId xmlns:p14="http://schemas.microsoft.com/office/powerpoint/2010/main" val="8020094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Episodic Event</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822959" y="1845734"/>
            <a:ext cx="7543801" cy="4725662"/>
          </a:xfrm>
        </p:spPr>
        <p:txBody>
          <a:bodyPr>
            <a:normAutofit/>
          </a:bodyPr>
          <a:lstStyle/>
          <a:p>
            <a:r>
              <a:rPr lang="en-US" dirty="0"/>
              <a:t>SQGs need only comply with existing SQG regulations and maintain records associated with the episodic event</a:t>
            </a:r>
          </a:p>
        </p:txBody>
      </p:sp>
      <p:sp>
        <p:nvSpPr>
          <p:cNvPr id="4" name="TextBox 3">
            <a:extLst>
              <a:ext uri="{FF2B5EF4-FFF2-40B4-BE49-F238E27FC236}">
                <a16:creationId xmlns:a16="http://schemas.microsoft.com/office/drawing/2014/main" id="{DD4C5E66-5C99-4048-86E6-70012D4C950A}"/>
              </a:ext>
            </a:extLst>
          </p:cNvPr>
          <p:cNvSpPr txBox="1"/>
          <p:nvPr/>
        </p:nvSpPr>
        <p:spPr>
          <a:xfrm>
            <a:off x="152400" y="6450568"/>
            <a:ext cx="3161250" cy="369332"/>
          </a:xfrm>
          <a:prstGeom prst="rect">
            <a:avLst/>
          </a:prstGeom>
          <a:noFill/>
        </p:spPr>
        <p:txBody>
          <a:bodyPr wrap="none" rtlCol="0">
            <a:spAutoFit/>
          </a:bodyPr>
          <a:lstStyle/>
          <a:p>
            <a:r>
              <a:rPr lang="en-US" b="1" dirty="0">
                <a:solidFill>
                  <a:schemeClr val="bg1"/>
                </a:solidFill>
              </a:rPr>
              <a:t>Enhancing Generator Flexibility</a:t>
            </a:r>
          </a:p>
        </p:txBody>
      </p:sp>
    </p:spTree>
    <p:extLst>
      <p:ext uri="{BB962C8B-B14F-4D97-AF65-F5344CB8AC3E}">
        <p14:creationId xmlns:p14="http://schemas.microsoft.com/office/powerpoint/2010/main" val="8964556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3"/>
            <a:ext cx="7543800" cy="1450757"/>
          </a:xfrm>
        </p:spPr>
        <p:txBody>
          <a:bodyPr>
            <a:normAutofit/>
          </a:bodyPr>
          <a:lstStyle/>
          <a:p>
            <a:r>
              <a:rPr lang="en-US" b="1" dirty="0"/>
              <a:t>Episodic Event</a:t>
            </a:r>
          </a:p>
        </p:txBody>
      </p:sp>
      <p:graphicFrame>
        <p:nvGraphicFramePr>
          <p:cNvPr id="8" name="Content Placeholder 5">
            <a:extLst>
              <a:ext uri="{FF2B5EF4-FFF2-40B4-BE49-F238E27FC236}">
                <a16:creationId xmlns:a16="http://schemas.microsoft.com/office/drawing/2014/main" id="{CCD05A5D-E96E-4737-B238-37642BAD41C3}"/>
              </a:ext>
            </a:extLst>
          </p:cNvPr>
          <p:cNvGraphicFramePr>
            <a:graphicFrameLocks noGrp="1"/>
          </p:cNvGraphicFramePr>
          <p:nvPr>
            <p:ph idx="1"/>
            <p:extLst>
              <p:ext uri="{D42A27DB-BD31-4B8C-83A1-F6EECF244321}">
                <p14:modId xmlns:p14="http://schemas.microsoft.com/office/powerpoint/2010/main" val="4203897972"/>
              </p:ext>
            </p:extLst>
          </p:nvPr>
        </p:nvGraphicFramePr>
        <p:xfrm>
          <a:off x="822722" y="1828800"/>
          <a:ext cx="7543800" cy="47425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E2B9CE30-B5DD-449A-B672-AE4FDC1A7B6E}"/>
              </a:ext>
            </a:extLst>
          </p:cNvPr>
          <p:cNvSpPr txBox="1"/>
          <p:nvPr/>
        </p:nvSpPr>
        <p:spPr>
          <a:xfrm>
            <a:off x="152400" y="6450568"/>
            <a:ext cx="3161250" cy="369332"/>
          </a:xfrm>
          <a:prstGeom prst="rect">
            <a:avLst/>
          </a:prstGeom>
          <a:noFill/>
        </p:spPr>
        <p:txBody>
          <a:bodyPr wrap="none" rtlCol="0">
            <a:spAutoFit/>
          </a:bodyPr>
          <a:lstStyle/>
          <a:p>
            <a:r>
              <a:rPr lang="en-US" b="1" dirty="0">
                <a:solidFill>
                  <a:schemeClr val="bg1"/>
                </a:solidFill>
              </a:rPr>
              <a:t>Enhancing Generator Flexibility</a:t>
            </a:r>
          </a:p>
        </p:txBody>
      </p:sp>
    </p:spTree>
    <p:extLst>
      <p:ext uri="{BB962C8B-B14F-4D97-AF65-F5344CB8AC3E}">
        <p14:creationId xmlns:p14="http://schemas.microsoft.com/office/powerpoint/2010/main" val="5129862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3"/>
            <a:ext cx="7543800" cy="1450757"/>
          </a:xfrm>
        </p:spPr>
        <p:txBody>
          <a:bodyPr>
            <a:normAutofit/>
          </a:bodyPr>
          <a:lstStyle/>
          <a:p>
            <a:r>
              <a:rPr lang="en-US" b="1" dirty="0"/>
              <a:t>Episodic Event</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822959" y="1845734"/>
            <a:ext cx="4841240" cy="4478866"/>
          </a:xfrm>
        </p:spPr>
        <p:txBody>
          <a:bodyPr>
            <a:normAutofit lnSpcReduction="10000"/>
          </a:bodyPr>
          <a:lstStyle/>
          <a:p>
            <a:r>
              <a:rPr lang="en-US" sz="1800" b="1" dirty="0"/>
              <a:t>Petition for 2</a:t>
            </a:r>
            <a:r>
              <a:rPr lang="en-US" sz="1800" b="1" baseline="30000" dirty="0"/>
              <a:t>nd</a:t>
            </a:r>
            <a:r>
              <a:rPr lang="en-US" sz="1800" b="1" dirty="0"/>
              <a:t> event</a:t>
            </a:r>
          </a:p>
          <a:p>
            <a:pPr marL="914400" indent="-457200">
              <a:buFont typeface="Arial" panose="020B0604020202020204" pitchFamily="34" charset="0"/>
              <a:buChar char="•"/>
            </a:pPr>
            <a:r>
              <a:rPr lang="en-US" sz="1800" dirty="0"/>
              <a:t>Made in writing</a:t>
            </a:r>
          </a:p>
          <a:p>
            <a:pPr marL="914400" indent="-457200">
              <a:buFont typeface="Arial" panose="020B0604020202020204" pitchFamily="34" charset="0"/>
              <a:buChar char="•"/>
            </a:pPr>
            <a:r>
              <a:rPr lang="en-US" sz="1800" dirty="0"/>
              <a:t>Include reason for the event, estimated amount, how the waste will be managed, estimated length of episodic event and information about previous event in the same calendar year</a:t>
            </a:r>
          </a:p>
          <a:p>
            <a:pPr marL="63500" indent="0">
              <a:buNone/>
            </a:pPr>
            <a:r>
              <a:rPr lang="en-US" sz="1800" b="1" dirty="0"/>
              <a:t>Planned event</a:t>
            </a:r>
          </a:p>
          <a:p>
            <a:pPr marL="914400" indent="-457200">
              <a:buFont typeface="Arial" panose="020B0604020202020204" pitchFamily="34" charset="0"/>
              <a:buChar char="•"/>
            </a:pPr>
            <a:r>
              <a:rPr lang="en-US" sz="1800" dirty="0"/>
              <a:t>Petition submitted to EPA or state 30 or more days prior to event</a:t>
            </a:r>
          </a:p>
          <a:p>
            <a:pPr marL="63500" indent="0">
              <a:buNone/>
            </a:pPr>
            <a:r>
              <a:rPr lang="en-US" sz="1800" b="1" dirty="0"/>
              <a:t>Unplanned event</a:t>
            </a:r>
          </a:p>
          <a:p>
            <a:pPr marL="914400" indent="-457200">
              <a:buFont typeface="Arial" panose="020B0604020202020204" pitchFamily="34" charset="0"/>
              <a:buChar char="•"/>
            </a:pPr>
            <a:r>
              <a:rPr lang="en-US" sz="1800" dirty="0"/>
              <a:t>Notify EPA or state within 72 hours by phone or email, followed by submittal of form 8700-12 and indication this is second event</a:t>
            </a:r>
          </a:p>
          <a:p>
            <a:pPr marL="914400" indent="-457200">
              <a:buFont typeface="Arial" panose="020B0604020202020204" pitchFamily="34" charset="0"/>
              <a:buChar char="•"/>
            </a:pPr>
            <a:endParaRPr lang="en-US" sz="1300" dirty="0"/>
          </a:p>
          <a:p>
            <a:pPr marL="914400" indent="-457200">
              <a:buFont typeface="Arial" panose="020B0604020202020204" pitchFamily="34" charset="0"/>
              <a:buChar char="•"/>
            </a:pPr>
            <a:endParaRPr lang="en-US" sz="1300" dirty="0"/>
          </a:p>
        </p:txBody>
      </p:sp>
      <p:pic>
        <p:nvPicPr>
          <p:cNvPr id="10" name="Graphic 9" descr="Presentation with Checklist">
            <a:extLst>
              <a:ext uri="{FF2B5EF4-FFF2-40B4-BE49-F238E27FC236}">
                <a16:creationId xmlns:a16="http://schemas.microsoft.com/office/drawing/2014/main" id="{158D9CB3-570F-4354-BE2D-62B3085D2FF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15427" y="2476158"/>
            <a:ext cx="2351332" cy="2351332"/>
          </a:xfrm>
          <a:prstGeom prst="rect">
            <a:avLst/>
          </a:prstGeom>
        </p:spPr>
      </p:pic>
      <p:sp>
        <p:nvSpPr>
          <p:cNvPr id="5" name="TextBox 4">
            <a:extLst>
              <a:ext uri="{FF2B5EF4-FFF2-40B4-BE49-F238E27FC236}">
                <a16:creationId xmlns:a16="http://schemas.microsoft.com/office/drawing/2014/main" id="{4834EA17-AA49-48DF-9131-C756135D6CB2}"/>
              </a:ext>
            </a:extLst>
          </p:cNvPr>
          <p:cNvSpPr txBox="1"/>
          <p:nvPr/>
        </p:nvSpPr>
        <p:spPr>
          <a:xfrm>
            <a:off x="152400" y="6450568"/>
            <a:ext cx="3161250" cy="369332"/>
          </a:xfrm>
          <a:prstGeom prst="rect">
            <a:avLst/>
          </a:prstGeom>
          <a:noFill/>
        </p:spPr>
        <p:txBody>
          <a:bodyPr wrap="none" rtlCol="0">
            <a:spAutoFit/>
          </a:bodyPr>
          <a:lstStyle/>
          <a:p>
            <a:r>
              <a:rPr lang="en-US" b="1" dirty="0">
                <a:solidFill>
                  <a:schemeClr val="bg1"/>
                </a:solidFill>
              </a:rPr>
              <a:t>Enhancing Generator Flexibility</a:t>
            </a:r>
          </a:p>
        </p:txBody>
      </p:sp>
    </p:spTree>
    <p:extLst>
      <p:ext uri="{BB962C8B-B14F-4D97-AF65-F5344CB8AC3E}">
        <p14:creationId xmlns:p14="http://schemas.microsoft.com/office/powerpoint/2010/main" val="34425443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4"/>
            <a:ext cx="7543800" cy="1450757"/>
          </a:xfrm>
        </p:spPr>
        <p:txBody>
          <a:bodyPr/>
          <a:lstStyle/>
          <a:p>
            <a:r>
              <a:rPr lang="en-US" b="1" dirty="0"/>
              <a:t>Marking and Labeling</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822959" y="1845734"/>
            <a:ext cx="7543801" cy="4555066"/>
          </a:xfrm>
        </p:spPr>
        <p:txBody>
          <a:bodyPr>
            <a:normAutofit/>
          </a:bodyPr>
          <a:lstStyle/>
          <a:p>
            <a:r>
              <a:rPr lang="en-US" dirty="0"/>
              <a:t>Current rule do not require generators to identify and indicate the hazardous of the wastes accumulated</a:t>
            </a:r>
          </a:p>
          <a:p>
            <a:pPr marL="914400" indent="-457200">
              <a:buFont typeface="Arial" panose="020B0604020202020204" pitchFamily="34" charset="0"/>
              <a:buChar char="•"/>
            </a:pPr>
            <a:r>
              <a:rPr lang="en-US" dirty="0"/>
              <a:t>Resulted in failure to communicate risks</a:t>
            </a:r>
          </a:p>
          <a:p>
            <a:pPr marL="914400" indent="-457200">
              <a:buFont typeface="Arial" panose="020B0604020202020204" pitchFamily="34" charset="0"/>
              <a:buChar char="•"/>
            </a:pPr>
            <a:r>
              <a:rPr lang="en-US" dirty="0"/>
              <a:t>Can impact workers, handlers, emergency responders and visitors</a:t>
            </a:r>
          </a:p>
          <a:p>
            <a:pPr marL="457200" indent="0">
              <a:buNone/>
            </a:pPr>
            <a:endParaRPr lang="en-US" dirty="0"/>
          </a:p>
          <a:p>
            <a:pPr marL="914400" indent="-457200">
              <a:buFont typeface="Arial" panose="020B0604020202020204" pitchFamily="34" charset="0"/>
              <a:buChar char="•"/>
            </a:pPr>
            <a:endParaRPr lang="en-US" dirty="0"/>
          </a:p>
        </p:txBody>
      </p:sp>
      <p:sp>
        <p:nvSpPr>
          <p:cNvPr id="9" name="TextBox 8">
            <a:extLst>
              <a:ext uri="{FF2B5EF4-FFF2-40B4-BE49-F238E27FC236}">
                <a16:creationId xmlns:a16="http://schemas.microsoft.com/office/drawing/2014/main" id="{50B4F4A9-4B35-471F-8E6A-C02E47DBA1FC}"/>
              </a:ext>
            </a:extLst>
          </p:cNvPr>
          <p:cNvSpPr txBox="1"/>
          <p:nvPr/>
        </p:nvSpPr>
        <p:spPr>
          <a:xfrm>
            <a:off x="152400" y="6450568"/>
            <a:ext cx="4029180" cy="369332"/>
          </a:xfrm>
          <a:prstGeom prst="rect">
            <a:avLst/>
          </a:prstGeom>
          <a:noFill/>
        </p:spPr>
        <p:txBody>
          <a:bodyPr wrap="none" rtlCol="0">
            <a:spAutoFit/>
          </a:bodyPr>
          <a:lstStyle/>
          <a:p>
            <a:r>
              <a:rPr lang="en-US" b="1" dirty="0">
                <a:solidFill>
                  <a:schemeClr val="bg1"/>
                </a:solidFill>
              </a:rPr>
              <a:t>Strengthening Environmental Protection</a:t>
            </a:r>
          </a:p>
        </p:txBody>
      </p:sp>
    </p:spTree>
    <p:extLst>
      <p:ext uri="{BB962C8B-B14F-4D97-AF65-F5344CB8AC3E}">
        <p14:creationId xmlns:p14="http://schemas.microsoft.com/office/powerpoint/2010/main" val="6355256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69277" y="516835"/>
            <a:ext cx="2313633" cy="5772840"/>
          </a:xfrm>
        </p:spPr>
        <p:txBody>
          <a:bodyPr anchor="ctr">
            <a:normAutofit/>
          </a:bodyPr>
          <a:lstStyle/>
          <a:p>
            <a:r>
              <a:rPr lang="en-US" sz="3100" b="1">
                <a:solidFill>
                  <a:srgbClr val="FFFFFF"/>
                </a:solidFill>
              </a:rPr>
              <a:t>Marking and Labeling</a:t>
            </a:r>
          </a:p>
        </p:txBody>
      </p:sp>
      <p:sp>
        <p:nvSpPr>
          <p:cNvPr id="17" name="Rectangle 16">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8" name="Content Placeholder 5">
            <a:extLst>
              <a:ext uri="{FF2B5EF4-FFF2-40B4-BE49-F238E27FC236}">
                <a16:creationId xmlns:a16="http://schemas.microsoft.com/office/drawing/2014/main" id="{629BC156-0CB0-4F03-88C5-E65EEF0E631A}"/>
              </a:ext>
            </a:extLst>
          </p:cNvPr>
          <p:cNvGraphicFramePr>
            <a:graphicFrameLocks noGrp="1"/>
          </p:cNvGraphicFramePr>
          <p:nvPr>
            <p:ph idx="1"/>
            <p:extLst>
              <p:ext uri="{D42A27DB-BD31-4B8C-83A1-F6EECF244321}">
                <p14:modId xmlns:p14="http://schemas.microsoft.com/office/powerpoint/2010/main" val="3878195104"/>
              </p:ext>
            </p:extLst>
          </p:nvPr>
        </p:nvGraphicFramePr>
        <p:xfrm>
          <a:off x="3556397" y="639763"/>
          <a:ext cx="5098256" cy="56499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a:extLst>
              <a:ext uri="{FF2B5EF4-FFF2-40B4-BE49-F238E27FC236}">
                <a16:creationId xmlns:a16="http://schemas.microsoft.com/office/drawing/2014/main" id="{0180752E-22BB-4417-8C69-4BEA15BED3A0}"/>
              </a:ext>
            </a:extLst>
          </p:cNvPr>
          <p:cNvSpPr txBox="1"/>
          <p:nvPr/>
        </p:nvSpPr>
        <p:spPr>
          <a:xfrm>
            <a:off x="152400" y="5715000"/>
            <a:ext cx="2133600" cy="923330"/>
          </a:xfrm>
          <a:prstGeom prst="rect">
            <a:avLst/>
          </a:prstGeom>
          <a:noFill/>
        </p:spPr>
        <p:txBody>
          <a:bodyPr wrap="square" rtlCol="0">
            <a:spAutoFit/>
          </a:bodyPr>
          <a:lstStyle/>
          <a:p>
            <a:r>
              <a:rPr lang="en-US" b="1" dirty="0">
                <a:solidFill>
                  <a:schemeClr val="bg1"/>
                </a:solidFill>
              </a:rPr>
              <a:t>Strengthening Environmental Protection</a:t>
            </a:r>
          </a:p>
        </p:txBody>
      </p:sp>
    </p:spTree>
    <p:extLst>
      <p:ext uri="{BB962C8B-B14F-4D97-AF65-F5344CB8AC3E}">
        <p14:creationId xmlns:p14="http://schemas.microsoft.com/office/powerpoint/2010/main" val="5057566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12">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4">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69277" y="516835"/>
            <a:ext cx="2313633" cy="5772840"/>
          </a:xfrm>
        </p:spPr>
        <p:txBody>
          <a:bodyPr anchor="ctr">
            <a:normAutofit/>
          </a:bodyPr>
          <a:lstStyle/>
          <a:p>
            <a:r>
              <a:rPr lang="en-US" sz="3100" b="1">
                <a:solidFill>
                  <a:srgbClr val="FFFFFF"/>
                </a:solidFill>
              </a:rPr>
              <a:t>Marking and Labeling</a:t>
            </a:r>
          </a:p>
        </p:txBody>
      </p:sp>
      <p:sp>
        <p:nvSpPr>
          <p:cNvPr id="12" name="Rectangle 16">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utoShape 2" descr="Hazmat Labels - D.O.T. Labels - &quot;Flammable Liquid&quot;, 4 x 4&quot; - ULINE">
            <a:extLst>
              <a:ext uri="{FF2B5EF4-FFF2-40B4-BE49-F238E27FC236}">
                <a16:creationId xmlns:a16="http://schemas.microsoft.com/office/drawing/2014/main" id="{30FA3E31-B9D7-4E30-9759-C54B28301528}"/>
              </a:ext>
            </a:extLst>
          </p:cNvPr>
          <p:cNvSpPr>
            <a:spLocks noChangeAspect="1" noChangeArrowheads="1"/>
          </p:cNvSpPr>
          <p:nvPr/>
        </p:nvSpPr>
        <p:spPr bwMode="auto">
          <a:xfrm>
            <a:off x="4419600" y="3276600"/>
            <a:ext cx="304800" cy="22321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aphicFrame>
        <p:nvGraphicFramePr>
          <p:cNvPr id="8" name="Content Placeholder 5">
            <a:extLst>
              <a:ext uri="{FF2B5EF4-FFF2-40B4-BE49-F238E27FC236}">
                <a16:creationId xmlns:a16="http://schemas.microsoft.com/office/drawing/2014/main" id="{0EB5B15D-C15A-42D0-B865-F44E82C83C12}"/>
              </a:ext>
            </a:extLst>
          </p:cNvPr>
          <p:cNvGraphicFramePr>
            <a:graphicFrameLocks noGrp="1"/>
          </p:cNvGraphicFramePr>
          <p:nvPr>
            <p:ph idx="1"/>
            <p:extLst>
              <p:ext uri="{D42A27DB-BD31-4B8C-83A1-F6EECF244321}">
                <p14:modId xmlns:p14="http://schemas.microsoft.com/office/powerpoint/2010/main" val="1255313038"/>
              </p:ext>
            </p:extLst>
          </p:nvPr>
        </p:nvGraphicFramePr>
        <p:xfrm>
          <a:off x="3556397" y="639763"/>
          <a:ext cx="5098256" cy="56499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8" name="TextBox 17">
            <a:extLst>
              <a:ext uri="{FF2B5EF4-FFF2-40B4-BE49-F238E27FC236}">
                <a16:creationId xmlns:a16="http://schemas.microsoft.com/office/drawing/2014/main" id="{48E38B23-19CB-4158-A7C4-ECB5F6D230ED}"/>
              </a:ext>
            </a:extLst>
          </p:cNvPr>
          <p:cNvSpPr txBox="1"/>
          <p:nvPr/>
        </p:nvSpPr>
        <p:spPr>
          <a:xfrm>
            <a:off x="152400" y="5791200"/>
            <a:ext cx="1961388" cy="923330"/>
          </a:xfrm>
          <a:prstGeom prst="rect">
            <a:avLst/>
          </a:prstGeom>
          <a:noFill/>
        </p:spPr>
        <p:txBody>
          <a:bodyPr wrap="square" rtlCol="0">
            <a:spAutoFit/>
          </a:bodyPr>
          <a:lstStyle/>
          <a:p>
            <a:r>
              <a:rPr lang="en-US" b="1" dirty="0">
                <a:solidFill>
                  <a:schemeClr val="bg1"/>
                </a:solidFill>
              </a:rPr>
              <a:t>Strengthening Environmental Protection</a:t>
            </a:r>
          </a:p>
        </p:txBody>
      </p:sp>
    </p:spTree>
    <p:extLst>
      <p:ext uri="{BB962C8B-B14F-4D97-AF65-F5344CB8AC3E}">
        <p14:creationId xmlns:p14="http://schemas.microsoft.com/office/powerpoint/2010/main" val="2452174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 name="Rectangle 134">
            <a:extLst>
              <a:ext uri="{FF2B5EF4-FFF2-40B4-BE49-F238E27FC236}">
                <a16:creationId xmlns:a16="http://schemas.microsoft.com/office/drawing/2014/main" id="{3F87243A-F810-42AD-AA74-3FA38B1D8A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81"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7" name="Rectangle 136">
            <a:extLst>
              <a:ext uri="{FF2B5EF4-FFF2-40B4-BE49-F238E27FC236}">
                <a16:creationId xmlns:a16="http://schemas.microsoft.com/office/drawing/2014/main" id="{E4710C0A-057C-4274-BA2D-001F1025E8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9" name="Straight Connector 138">
            <a:extLst>
              <a:ext uri="{FF2B5EF4-FFF2-40B4-BE49-F238E27FC236}">
                <a16:creationId xmlns:a16="http://schemas.microsoft.com/office/drawing/2014/main" id="{BEFAE2A0-B30D-40C7-BB2F-AE3D6D5D001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05743"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41" name="Rectangle 140">
            <a:extLst>
              <a:ext uri="{FF2B5EF4-FFF2-40B4-BE49-F238E27FC236}">
                <a16:creationId xmlns:a16="http://schemas.microsoft.com/office/drawing/2014/main" id="{401AB748-B9E7-4AEC-AAB9-0EABDE63F8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5499" y="4550229"/>
            <a:ext cx="8181805" cy="1057655"/>
          </a:xfrm>
        </p:spPr>
        <p:txBody>
          <a:bodyPr vert="horz" lIns="91440" tIns="45720" rIns="91440" bIns="45720" rtlCol="0" anchor="b">
            <a:normAutofit/>
          </a:bodyPr>
          <a:lstStyle/>
          <a:p>
            <a:r>
              <a:rPr lang="en-US" sz="5200" b="1">
                <a:solidFill>
                  <a:schemeClr val="tx1">
                    <a:lumMod val="85000"/>
                    <a:lumOff val="15000"/>
                  </a:schemeClr>
                </a:solidFill>
              </a:rPr>
              <a:t>Marking and Labeling</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475499" y="5727515"/>
            <a:ext cx="8193826" cy="515477"/>
          </a:xfrm>
        </p:spPr>
        <p:txBody>
          <a:bodyPr vert="horz" lIns="91440" tIns="45720" rIns="91440" bIns="45720" rtlCol="0">
            <a:normAutofit/>
          </a:bodyPr>
          <a:lstStyle/>
          <a:p>
            <a:pPr marL="0" indent="0">
              <a:buNone/>
            </a:pPr>
            <a:r>
              <a:rPr lang="en-US" sz="1700" cap="all" spc="200">
                <a:solidFill>
                  <a:schemeClr val="tx1">
                    <a:lumMod val="85000"/>
                    <a:lumOff val="15000"/>
                  </a:schemeClr>
                </a:solidFill>
                <a:latin typeface="+mj-lt"/>
              </a:rPr>
              <a:t>Examples</a:t>
            </a:r>
          </a:p>
        </p:txBody>
      </p:sp>
      <p:pic>
        <p:nvPicPr>
          <p:cNvPr id="1030" name="Picture 6" descr="Image result for dot flammable liquid">
            <a:extLst>
              <a:ext uri="{FF2B5EF4-FFF2-40B4-BE49-F238E27FC236}">
                <a16:creationId xmlns:a16="http://schemas.microsoft.com/office/drawing/2014/main" id="{0D1402EC-5AAB-4C6C-BCBF-5E96A0B2B9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6593" y="1199154"/>
            <a:ext cx="2484588" cy="2484588"/>
          </a:xfrm>
          <a:prstGeom prst="rect">
            <a:avLst/>
          </a:prstGeom>
          <a:noFill/>
          <a:extLst>
            <a:ext uri="{909E8E84-426E-40DD-AFC4-6F175D3DCCD1}">
              <a14:hiddenFill xmlns:a14="http://schemas.microsoft.com/office/drawing/2010/main">
                <a:solidFill>
                  <a:srgbClr val="FFFFFF"/>
                </a:solidFill>
              </a14:hiddenFill>
            </a:ext>
          </a:extLst>
        </p:spPr>
      </p:pic>
      <p:sp>
        <p:nvSpPr>
          <p:cNvPr id="143" name="Rectangle 142">
            <a:extLst>
              <a:ext uri="{FF2B5EF4-FFF2-40B4-BE49-F238E27FC236}">
                <a16:creationId xmlns:a16="http://schemas.microsoft.com/office/drawing/2014/main" id="{E0954B38-9C23-4C8B-AC5D-0E80CEA3BD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18914" y="886968"/>
            <a:ext cx="48006" cy="31089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Image result for osha corrosive pictogram">
            <a:extLst>
              <a:ext uri="{FF2B5EF4-FFF2-40B4-BE49-F238E27FC236}">
                <a16:creationId xmlns:a16="http://schemas.microsoft.com/office/drawing/2014/main" id="{5FD2616E-BEBB-4241-A347-963C1507721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24654" y="1199154"/>
            <a:ext cx="2484588" cy="2484588"/>
          </a:xfrm>
          <a:prstGeom prst="rect">
            <a:avLst/>
          </a:prstGeom>
          <a:noFill/>
          <a:extLst>
            <a:ext uri="{909E8E84-426E-40DD-AFC4-6F175D3DCCD1}">
              <a14:hiddenFill xmlns:a14="http://schemas.microsoft.com/office/drawing/2010/main">
                <a:solidFill>
                  <a:srgbClr val="FFFFFF"/>
                </a:solidFill>
              </a14:hiddenFill>
            </a:ext>
          </a:extLst>
        </p:spPr>
      </p:pic>
      <p:sp>
        <p:nvSpPr>
          <p:cNvPr id="145" name="Rectangle 144">
            <a:extLst>
              <a:ext uri="{FF2B5EF4-FFF2-40B4-BE49-F238E27FC236}">
                <a16:creationId xmlns:a16="http://schemas.microsoft.com/office/drawing/2014/main" id="{791376A8-6B7C-49D5-B3B0-B1D81BC15C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66976" y="886968"/>
            <a:ext cx="48006" cy="31089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4" name="Picture 10" descr="Image result for nfpa diamond">
            <a:extLst>
              <a:ext uri="{FF2B5EF4-FFF2-40B4-BE49-F238E27FC236}">
                <a16:creationId xmlns:a16="http://schemas.microsoft.com/office/drawing/2014/main" id="{646EE02F-E46F-43E1-8520-59D1DAE7D08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72716" y="1199154"/>
            <a:ext cx="2484588" cy="2484588"/>
          </a:xfrm>
          <a:prstGeom prst="rect">
            <a:avLst/>
          </a:prstGeom>
          <a:noFill/>
          <a:extLst>
            <a:ext uri="{909E8E84-426E-40DD-AFC4-6F175D3DCCD1}">
              <a14:hiddenFill xmlns:a14="http://schemas.microsoft.com/office/drawing/2010/main">
                <a:solidFill>
                  <a:srgbClr val="FFFFFF"/>
                </a:solidFill>
              </a14:hiddenFill>
            </a:ext>
          </a:extLst>
        </p:spPr>
      </p:pic>
      <p:cxnSp>
        <p:nvCxnSpPr>
          <p:cNvPr id="147" name="Straight Connector 146">
            <a:extLst>
              <a:ext uri="{FF2B5EF4-FFF2-40B4-BE49-F238E27FC236}">
                <a16:creationId xmlns:a16="http://schemas.microsoft.com/office/drawing/2014/main" id="{73A16B78-E8EF-4C99-BDA5-80142980AE9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0814" y="5618770"/>
            <a:ext cx="7886700"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149" name="Rectangle 148">
            <a:extLst>
              <a:ext uri="{FF2B5EF4-FFF2-40B4-BE49-F238E27FC236}">
                <a16:creationId xmlns:a16="http://schemas.microsoft.com/office/drawing/2014/main" id="{3B0D8F16-5F3B-465F-9D06-983E2E8267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 y="6334316"/>
            <a:ext cx="9143989"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1" name="Rectangle 150">
            <a:extLst>
              <a:ext uri="{FF2B5EF4-FFF2-40B4-BE49-F238E27FC236}">
                <a16:creationId xmlns:a16="http://schemas.microsoft.com/office/drawing/2014/main" id="{5DED356E-7923-4393-BAEA-0116D9D763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utoShape 2" descr="Hazmat Labels - D.O.T. Labels - &quot;Flammable Liquid&quot;, 4 x 4&quot; - ULINE">
            <a:extLst>
              <a:ext uri="{FF2B5EF4-FFF2-40B4-BE49-F238E27FC236}">
                <a16:creationId xmlns:a16="http://schemas.microsoft.com/office/drawing/2014/main" id="{30FA3E31-B9D7-4E30-9759-C54B28301528}"/>
              </a:ext>
            </a:extLst>
          </p:cNvPr>
          <p:cNvSpPr>
            <a:spLocks noChangeAspect="1" noChangeArrowheads="1"/>
          </p:cNvSpPr>
          <p:nvPr/>
        </p:nvSpPr>
        <p:spPr bwMode="auto">
          <a:xfrm>
            <a:off x="4419600" y="3276600"/>
            <a:ext cx="304800" cy="22321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TextBox 16">
            <a:extLst>
              <a:ext uri="{FF2B5EF4-FFF2-40B4-BE49-F238E27FC236}">
                <a16:creationId xmlns:a16="http://schemas.microsoft.com/office/drawing/2014/main" id="{6547BF66-9182-4027-9739-A733211C002C}"/>
              </a:ext>
            </a:extLst>
          </p:cNvPr>
          <p:cNvSpPr txBox="1"/>
          <p:nvPr/>
        </p:nvSpPr>
        <p:spPr>
          <a:xfrm>
            <a:off x="152400" y="6450568"/>
            <a:ext cx="4029180" cy="369332"/>
          </a:xfrm>
          <a:prstGeom prst="rect">
            <a:avLst/>
          </a:prstGeom>
          <a:noFill/>
        </p:spPr>
        <p:txBody>
          <a:bodyPr wrap="none" rtlCol="0">
            <a:spAutoFit/>
          </a:bodyPr>
          <a:lstStyle/>
          <a:p>
            <a:r>
              <a:rPr lang="en-US" b="1" dirty="0">
                <a:solidFill>
                  <a:schemeClr val="bg1"/>
                </a:solidFill>
              </a:rPr>
              <a:t>Strengthening Environmental Protection</a:t>
            </a:r>
          </a:p>
        </p:txBody>
      </p:sp>
    </p:spTree>
    <p:extLst>
      <p:ext uri="{BB962C8B-B14F-4D97-AF65-F5344CB8AC3E}">
        <p14:creationId xmlns:p14="http://schemas.microsoft.com/office/powerpoint/2010/main" val="12464409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4"/>
            <a:ext cx="7543800" cy="1450757"/>
          </a:xfrm>
        </p:spPr>
        <p:txBody>
          <a:bodyPr/>
          <a:lstStyle/>
          <a:p>
            <a:r>
              <a:rPr lang="en-US" b="1"/>
              <a:t>Marking and Labeling</a:t>
            </a:r>
            <a:endParaRPr lang="en-US" b="1" dirty="0"/>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822960" y="1845734"/>
            <a:ext cx="7543800" cy="4555066"/>
          </a:xfrm>
        </p:spPr>
        <p:txBody>
          <a:bodyPr>
            <a:normAutofit/>
          </a:bodyPr>
          <a:lstStyle/>
          <a:p>
            <a:r>
              <a:rPr lang="en-US" b="1" dirty="0"/>
              <a:t>Some clarifications:</a:t>
            </a:r>
          </a:p>
          <a:p>
            <a:pPr marL="914400" indent="-457200">
              <a:buFont typeface="Arial" panose="020B0604020202020204" pitchFamily="34" charset="0"/>
              <a:buChar char="•"/>
            </a:pPr>
            <a:r>
              <a:rPr lang="en-US" dirty="0"/>
              <a:t>Labeling should occur at the initial point of generation</a:t>
            </a:r>
          </a:p>
          <a:p>
            <a:pPr marL="914400" indent="-457200">
              <a:buFont typeface="Arial" panose="020B0604020202020204" pitchFamily="34" charset="0"/>
              <a:buChar char="•"/>
            </a:pPr>
            <a:r>
              <a:rPr lang="en-US" dirty="0"/>
              <a:t>Containers with small containers can mark the outer container or </a:t>
            </a:r>
            <a:r>
              <a:rPr lang="en-US" dirty="0" err="1"/>
              <a:t>attache</a:t>
            </a:r>
            <a:r>
              <a:rPr lang="en-US" dirty="0"/>
              <a:t> a tag</a:t>
            </a:r>
          </a:p>
          <a:p>
            <a:pPr marL="914400" indent="-457200">
              <a:buFont typeface="Arial" panose="020B0604020202020204" pitchFamily="34" charset="0"/>
              <a:buChar char="•"/>
            </a:pPr>
            <a:r>
              <a:rPr lang="en-US" dirty="0"/>
              <a:t>Wastes in a container already marked (e.g. a commercial products in its original container), must only mark “Hazardous Waste”</a:t>
            </a:r>
          </a:p>
        </p:txBody>
      </p:sp>
      <p:sp>
        <p:nvSpPr>
          <p:cNvPr id="3" name="AutoShape 2" descr="Hazmat Labels - D.O.T. Labels - &quot;Flammable Liquid&quot;, 4 x 4&quot; - ULINE">
            <a:extLst>
              <a:ext uri="{FF2B5EF4-FFF2-40B4-BE49-F238E27FC236}">
                <a16:creationId xmlns:a16="http://schemas.microsoft.com/office/drawing/2014/main" id="{30FA3E31-B9D7-4E30-9759-C54B28301528}"/>
              </a:ext>
            </a:extLst>
          </p:cNvPr>
          <p:cNvSpPr>
            <a:spLocks noChangeAspect="1" noChangeArrowheads="1"/>
          </p:cNvSpPr>
          <p:nvPr/>
        </p:nvSpPr>
        <p:spPr bwMode="auto">
          <a:xfrm>
            <a:off x="4419600" y="3276600"/>
            <a:ext cx="304800" cy="22321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TextBox 8">
            <a:extLst>
              <a:ext uri="{FF2B5EF4-FFF2-40B4-BE49-F238E27FC236}">
                <a16:creationId xmlns:a16="http://schemas.microsoft.com/office/drawing/2014/main" id="{55D95C27-18D5-43C4-AE16-FC154C768C0F}"/>
              </a:ext>
            </a:extLst>
          </p:cNvPr>
          <p:cNvSpPr txBox="1"/>
          <p:nvPr/>
        </p:nvSpPr>
        <p:spPr>
          <a:xfrm>
            <a:off x="152400" y="6450568"/>
            <a:ext cx="4029180" cy="369332"/>
          </a:xfrm>
          <a:prstGeom prst="rect">
            <a:avLst/>
          </a:prstGeom>
          <a:noFill/>
        </p:spPr>
        <p:txBody>
          <a:bodyPr wrap="none" rtlCol="0">
            <a:spAutoFit/>
          </a:bodyPr>
          <a:lstStyle/>
          <a:p>
            <a:r>
              <a:rPr lang="en-US" b="1" dirty="0">
                <a:solidFill>
                  <a:schemeClr val="bg1"/>
                </a:solidFill>
              </a:rPr>
              <a:t>Strengthening Environmental Protection</a:t>
            </a:r>
          </a:p>
        </p:txBody>
      </p:sp>
    </p:spTree>
    <p:extLst>
      <p:ext uri="{BB962C8B-B14F-4D97-AF65-F5344CB8AC3E}">
        <p14:creationId xmlns:p14="http://schemas.microsoft.com/office/powerpoint/2010/main" val="25108597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Satellite Accumulation Areas</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822960" y="1845734"/>
            <a:ext cx="7543800" cy="4555066"/>
          </a:xfrm>
        </p:spPr>
        <p:txBody>
          <a:bodyPr>
            <a:normAutofit/>
          </a:bodyPr>
          <a:lstStyle/>
          <a:p>
            <a:r>
              <a:rPr lang="en-US" b="1" dirty="0"/>
              <a:t>Some clarifications:</a:t>
            </a:r>
          </a:p>
          <a:p>
            <a:pPr marL="914400" indent="-457200">
              <a:buFont typeface="Arial" panose="020B0604020202020204" pitchFamily="34" charset="0"/>
              <a:buChar char="•"/>
            </a:pPr>
            <a:r>
              <a:rPr lang="en-US" dirty="0"/>
              <a:t>Explicitly require incompatible wastes not be mixed</a:t>
            </a:r>
          </a:p>
          <a:p>
            <a:pPr marL="914400" indent="-457200">
              <a:buFont typeface="Arial" panose="020B0604020202020204" pitchFamily="34" charset="0"/>
              <a:buChar char="•"/>
            </a:pPr>
            <a:r>
              <a:rPr lang="en-US" dirty="0"/>
              <a:t>Allow containers to be open temporarily under limited circumstances</a:t>
            </a:r>
          </a:p>
          <a:p>
            <a:pPr marL="914400" indent="-457200">
              <a:buFont typeface="Arial" panose="020B0604020202020204" pitchFamily="34" charset="0"/>
              <a:buChar char="•"/>
            </a:pPr>
            <a:r>
              <a:rPr lang="en-US" dirty="0"/>
              <a:t>Provide maximum weight and volume for acute hazardous waste</a:t>
            </a:r>
          </a:p>
          <a:p>
            <a:pPr marL="914400" indent="-457200">
              <a:buFont typeface="Arial" panose="020B0604020202020204" pitchFamily="34" charset="0"/>
              <a:buChar char="•"/>
            </a:pPr>
            <a:r>
              <a:rPr lang="en-US" dirty="0"/>
              <a:t>Explicitly clarified “three days” is three consecutive calendar days (not operating days)</a:t>
            </a:r>
          </a:p>
          <a:p>
            <a:pPr marL="914400" indent="-457200">
              <a:buFont typeface="Arial" panose="020B0604020202020204" pitchFamily="34" charset="0"/>
              <a:buChar char="•"/>
            </a:pPr>
            <a:r>
              <a:rPr lang="en-US" dirty="0"/>
              <a:t>Rescinded memo allowing reactive hazardous waste to be stored away from point of generation</a:t>
            </a:r>
          </a:p>
          <a:p>
            <a:pPr marL="1207008" lvl="1" indent="-457200">
              <a:buFont typeface="Arial" panose="020B0604020202020204" pitchFamily="34" charset="0"/>
              <a:buChar char="•"/>
            </a:pPr>
            <a:r>
              <a:rPr lang="en-US" dirty="0"/>
              <a:t>If that hazardous, must go directly to CAA</a:t>
            </a:r>
          </a:p>
          <a:p>
            <a:pPr marL="914400" indent="-457200">
              <a:buFont typeface="Arial" panose="020B0604020202020204" pitchFamily="34" charset="0"/>
              <a:buChar char="•"/>
            </a:pPr>
            <a:r>
              <a:rPr lang="en-US" dirty="0"/>
              <a:t>Make marking and labeling consistent with CAA</a:t>
            </a:r>
          </a:p>
        </p:txBody>
      </p:sp>
      <p:sp>
        <p:nvSpPr>
          <p:cNvPr id="3" name="AutoShape 2" descr="Hazmat Labels - D.O.T. Labels - &quot;Flammable Liquid&quot;, 4 x 4&quot; - ULINE">
            <a:extLst>
              <a:ext uri="{FF2B5EF4-FFF2-40B4-BE49-F238E27FC236}">
                <a16:creationId xmlns:a16="http://schemas.microsoft.com/office/drawing/2014/main" id="{30FA3E31-B9D7-4E30-9759-C54B28301528}"/>
              </a:ext>
            </a:extLst>
          </p:cNvPr>
          <p:cNvSpPr>
            <a:spLocks noChangeAspect="1" noChangeArrowheads="1"/>
          </p:cNvSpPr>
          <p:nvPr/>
        </p:nvSpPr>
        <p:spPr bwMode="auto">
          <a:xfrm>
            <a:off x="4419600" y="3276600"/>
            <a:ext cx="304800" cy="22321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TextBox 4">
            <a:extLst>
              <a:ext uri="{FF2B5EF4-FFF2-40B4-BE49-F238E27FC236}">
                <a16:creationId xmlns:a16="http://schemas.microsoft.com/office/drawing/2014/main" id="{7251642A-BD41-4C0A-BA94-61C0833082EE}"/>
              </a:ext>
            </a:extLst>
          </p:cNvPr>
          <p:cNvSpPr txBox="1"/>
          <p:nvPr/>
        </p:nvSpPr>
        <p:spPr>
          <a:xfrm>
            <a:off x="152400" y="6450568"/>
            <a:ext cx="8301119" cy="338554"/>
          </a:xfrm>
          <a:prstGeom prst="rect">
            <a:avLst/>
          </a:prstGeom>
          <a:noFill/>
        </p:spPr>
        <p:txBody>
          <a:bodyPr wrap="none" rtlCol="0">
            <a:spAutoFit/>
          </a:bodyPr>
          <a:lstStyle/>
          <a:p>
            <a:r>
              <a:rPr lang="en-US" sz="1600" b="1" dirty="0">
                <a:solidFill>
                  <a:schemeClr val="bg1"/>
                </a:solidFill>
              </a:rPr>
              <a:t>Strengthening Environmental Protection, Enhancing Generator Flexibility, Clarifying Regulations</a:t>
            </a:r>
          </a:p>
        </p:txBody>
      </p:sp>
    </p:spTree>
    <p:extLst>
      <p:ext uri="{BB962C8B-B14F-4D97-AF65-F5344CB8AC3E}">
        <p14:creationId xmlns:p14="http://schemas.microsoft.com/office/powerpoint/2010/main" val="116563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Universe of Waste</a:t>
            </a:r>
          </a:p>
        </p:txBody>
      </p:sp>
      <p:sp>
        <p:nvSpPr>
          <p:cNvPr id="7" name="Oval 5">
            <a:extLst>
              <a:ext uri="{FF2B5EF4-FFF2-40B4-BE49-F238E27FC236}">
                <a16:creationId xmlns:a16="http://schemas.microsoft.com/office/drawing/2014/main" id="{CB86B5C4-8B3E-410F-909D-3B663604F2ED}"/>
              </a:ext>
            </a:extLst>
          </p:cNvPr>
          <p:cNvSpPr>
            <a:spLocks noChangeArrowheads="1"/>
          </p:cNvSpPr>
          <p:nvPr/>
        </p:nvSpPr>
        <p:spPr bwMode="auto">
          <a:xfrm>
            <a:off x="2249774" y="1932940"/>
            <a:ext cx="4644451" cy="4358639"/>
          </a:xfrm>
          <a:prstGeom prst="ellipse">
            <a:avLst/>
          </a:prstGeom>
          <a:solidFill>
            <a:srgbClr val="00B050"/>
          </a:solidFill>
          <a:ln w="9525">
            <a:solidFill>
              <a:schemeClr val="tx1"/>
            </a:solidFill>
            <a:round/>
            <a:headEnd/>
            <a:tailEnd/>
          </a:ln>
        </p:spPr>
        <p:txBody>
          <a:bodyPr wrap="none" anchor="ctr"/>
          <a:lstStyle/>
          <a:p>
            <a:pPr algn="ctr"/>
            <a:endParaRPr lang="en-US" sz="3200" dirty="0"/>
          </a:p>
        </p:txBody>
      </p:sp>
      <p:sp>
        <p:nvSpPr>
          <p:cNvPr id="8" name="Text Box 7">
            <a:extLst>
              <a:ext uri="{FF2B5EF4-FFF2-40B4-BE49-F238E27FC236}">
                <a16:creationId xmlns:a16="http://schemas.microsoft.com/office/drawing/2014/main" id="{C0831BED-DE28-483A-B14E-392A0BA185E6}"/>
              </a:ext>
            </a:extLst>
          </p:cNvPr>
          <p:cNvSpPr txBox="1">
            <a:spLocks noChangeArrowheads="1"/>
          </p:cNvSpPr>
          <p:nvPr/>
        </p:nvSpPr>
        <p:spPr bwMode="auto">
          <a:xfrm>
            <a:off x="6443032" y="2046643"/>
            <a:ext cx="2529603" cy="646331"/>
          </a:xfrm>
          <a:prstGeom prst="rect">
            <a:avLst/>
          </a:prstGeom>
          <a:noFill/>
          <a:ln w="9525">
            <a:noFill/>
            <a:miter lim="800000"/>
            <a:headEnd/>
            <a:tailEnd/>
          </a:ln>
        </p:spPr>
        <p:txBody>
          <a:bodyPr wrap="none">
            <a:spAutoFit/>
          </a:bodyPr>
          <a:lstStyle/>
          <a:p>
            <a:r>
              <a:rPr lang="en-US" sz="3600" b="1" dirty="0">
                <a:latin typeface="+mn-lt"/>
              </a:rPr>
              <a:t>Not a Waste</a:t>
            </a:r>
          </a:p>
        </p:txBody>
      </p:sp>
      <p:sp>
        <p:nvSpPr>
          <p:cNvPr id="9" name="Text Box 9">
            <a:extLst>
              <a:ext uri="{FF2B5EF4-FFF2-40B4-BE49-F238E27FC236}">
                <a16:creationId xmlns:a16="http://schemas.microsoft.com/office/drawing/2014/main" id="{8C41F5CF-5283-4658-9D63-C0FFF8771554}"/>
              </a:ext>
            </a:extLst>
          </p:cNvPr>
          <p:cNvSpPr txBox="1">
            <a:spLocks noChangeArrowheads="1"/>
          </p:cNvSpPr>
          <p:nvPr/>
        </p:nvSpPr>
        <p:spPr bwMode="auto">
          <a:xfrm>
            <a:off x="3506452" y="2362200"/>
            <a:ext cx="2176814" cy="584775"/>
          </a:xfrm>
          <a:prstGeom prst="rect">
            <a:avLst/>
          </a:prstGeom>
          <a:noFill/>
          <a:ln w="9525">
            <a:noFill/>
            <a:miter lim="800000"/>
            <a:headEnd/>
            <a:tailEnd/>
          </a:ln>
        </p:spPr>
        <p:txBody>
          <a:bodyPr wrap="none">
            <a:spAutoFit/>
          </a:bodyPr>
          <a:lstStyle/>
          <a:p>
            <a:pPr algn="ctr"/>
            <a:r>
              <a:rPr lang="en-US" sz="3200" b="1" dirty="0">
                <a:latin typeface="+mn-lt"/>
              </a:rPr>
              <a:t>Solid Waste</a:t>
            </a:r>
          </a:p>
        </p:txBody>
      </p:sp>
      <p:sp>
        <p:nvSpPr>
          <p:cNvPr id="10" name="Oval 6">
            <a:extLst>
              <a:ext uri="{FF2B5EF4-FFF2-40B4-BE49-F238E27FC236}">
                <a16:creationId xmlns:a16="http://schemas.microsoft.com/office/drawing/2014/main" id="{63776002-B0EC-4F1B-A6EE-E7A2C58E28AD}"/>
              </a:ext>
            </a:extLst>
          </p:cNvPr>
          <p:cNvSpPr>
            <a:spLocks noChangeArrowheads="1"/>
          </p:cNvSpPr>
          <p:nvPr/>
        </p:nvSpPr>
        <p:spPr bwMode="auto">
          <a:xfrm>
            <a:off x="3337559" y="2893059"/>
            <a:ext cx="2514600" cy="2438400"/>
          </a:xfrm>
          <a:prstGeom prst="ellipse">
            <a:avLst/>
          </a:prstGeom>
          <a:solidFill>
            <a:srgbClr val="FF0000"/>
          </a:solidFill>
          <a:ln w="9525">
            <a:solidFill>
              <a:schemeClr val="tx1"/>
            </a:solidFill>
            <a:round/>
            <a:headEnd/>
            <a:tailEnd/>
          </a:ln>
        </p:spPr>
        <p:txBody>
          <a:bodyPr wrap="none" anchor="ctr"/>
          <a:lstStyle/>
          <a:p>
            <a:pPr algn="ctr"/>
            <a:r>
              <a:rPr lang="en-US" sz="3200" b="1" dirty="0">
                <a:latin typeface="+mn-lt"/>
              </a:rPr>
              <a:t>Hazardous </a:t>
            </a:r>
          </a:p>
          <a:p>
            <a:pPr algn="ctr"/>
            <a:r>
              <a:rPr lang="en-US" sz="3200" b="1" dirty="0">
                <a:latin typeface="+mn-lt"/>
              </a:rPr>
              <a:t>Waste</a:t>
            </a:r>
          </a:p>
        </p:txBody>
      </p:sp>
    </p:spTree>
    <p:extLst>
      <p:ext uri="{BB962C8B-B14F-4D97-AF65-F5344CB8AC3E}">
        <p14:creationId xmlns:p14="http://schemas.microsoft.com/office/powerpoint/2010/main" val="270739413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SQG Re-notification</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822960" y="1845734"/>
            <a:ext cx="7543800" cy="4555066"/>
          </a:xfrm>
        </p:spPr>
        <p:txBody>
          <a:bodyPr>
            <a:normAutofit/>
          </a:bodyPr>
          <a:lstStyle/>
          <a:p>
            <a:r>
              <a:rPr lang="en-US" b="1" dirty="0"/>
              <a:t>Final Rule</a:t>
            </a:r>
          </a:p>
          <a:p>
            <a:pPr marL="914400" indent="-457200">
              <a:buFont typeface="Arial" panose="020B0604020202020204" pitchFamily="34" charset="0"/>
              <a:buChar char="•"/>
            </a:pPr>
            <a:r>
              <a:rPr lang="en-US" dirty="0"/>
              <a:t>Requires SQGs to re-notify ever 4 years unless states have more frequent re-notification requirements </a:t>
            </a:r>
          </a:p>
          <a:p>
            <a:pPr marL="1207008" lvl="1" indent="-457200">
              <a:buFont typeface="Arial" panose="020B0604020202020204" pitchFamily="34" charset="0"/>
              <a:buChar char="•"/>
            </a:pPr>
            <a:r>
              <a:rPr lang="en-US" dirty="0"/>
              <a:t>Annual already for Indiana</a:t>
            </a:r>
          </a:p>
          <a:p>
            <a:pPr marL="914400" indent="-457200">
              <a:buFont typeface="Arial" panose="020B0604020202020204" pitchFamily="34" charset="0"/>
              <a:buChar char="•"/>
            </a:pPr>
            <a:r>
              <a:rPr lang="en-US" dirty="0"/>
              <a:t>Electronic reporting an option</a:t>
            </a:r>
          </a:p>
          <a:p>
            <a:pPr marL="914400" indent="-457200">
              <a:buFont typeface="Arial" panose="020B0604020202020204" pitchFamily="34" charset="0"/>
              <a:buChar char="•"/>
            </a:pPr>
            <a:r>
              <a:rPr lang="en-US" dirty="0"/>
              <a:t>Compliance date is delayed until 2021 to give some states time to update reporting platforms</a:t>
            </a:r>
          </a:p>
        </p:txBody>
      </p:sp>
      <p:sp>
        <p:nvSpPr>
          <p:cNvPr id="3" name="AutoShape 2" descr="Hazmat Labels - D.O.T. Labels - &quot;Flammable Liquid&quot;, 4 x 4&quot; - ULINE">
            <a:extLst>
              <a:ext uri="{FF2B5EF4-FFF2-40B4-BE49-F238E27FC236}">
                <a16:creationId xmlns:a16="http://schemas.microsoft.com/office/drawing/2014/main" id="{30FA3E31-B9D7-4E30-9759-C54B28301528}"/>
              </a:ext>
            </a:extLst>
          </p:cNvPr>
          <p:cNvSpPr>
            <a:spLocks noChangeAspect="1" noChangeArrowheads="1"/>
          </p:cNvSpPr>
          <p:nvPr/>
        </p:nvSpPr>
        <p:spPr bwMode="auto">
          <a:xfrm>
            <a:off x="4419600" y="3276600"/>
            <a:ext cx="304800" cy="22321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TextBox 4">
            <a:extLst>
              <a:ext uri="{FF2B5EF4-FFF2-40B4-BE49-F238E27FC236}">
                <a16:creationId xmlns:a16="http://schemas.microsoft.com/office/drawing/2014/main" id="{598BC320-F3C0-4840-9ABA-E6701EFDFA43}"/>
              </a:ext>
            </a:extLst>
          </p:cNvPr>
          <p:cNvSpPr txBox="1"/>
          <p:nvPr/>
        </p:nvSpPr>
        <p:spPr>
          <a:xfrm>
            <a:off x="152400" y="6450568"/>
            <a:ext cx="4029180" cy="369332"/>
          </a:xfrm>
          <a:prstGeom prst="rect">
            <a:avLst/>
          </a:prstGeom>
          <a:noFill/>
        </p:spPr>
        <p:txBody>
          <a:bodyPr wrap="none" rtlCol="0">
            <a:spAutoFit/>
          </a:bodyPr>
          <a:lstStyle/>
          <a:p>
            <a:r>
              <a:rPr lang="en-US" b="1" dirty="0">
                <a:solidFill>
                  <a:schemeClr val="bg1"/>
                </a:solidFill>
              </a:rPr>
              <a:t>Strengthening Environmental Protection</a:t>
            </a:r>
          </a:p>
        </p:txBody>
      </p:sp>
    </p:spTree>
    <p:extLst>
      <p:ext uri="{BB962C8B-B14F-4D97-AF65-F5344CB8AC3E}">
        <p14:creationId xmlns:p14="http://schemas.microsoft.com/office/powerpoint/2010/main" val="252562631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69277" y="605896"/>
            <a:ext cx="2313633" cy="5646208"/>
          </a:xfrm>
        </p:spPr>
        <p:txBody>
          <a:bodyPr anchor="ctr">
            <a:normAutofit/>
          </a:bodyPr>
          <a:lstStyle/>
          <a:p>
            <a:r>
              <a:rPr lang="en-US" sz="3100" b="1">
                <a:solidFill>
                  <a:srgbClr val="FFFFFF"/>
                </a:solidFill>
              </a:rPr>
              <a:t>Emergency Preparedness and Planning</a:t>
            </a:r>
          </a:p>
        </p:txBody>
      </p:sp>
      <p:sp>
        <p:nvSpPr>
          <p:cNvPr id="15" name="Rectangle 14">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3556512" y="605896"/>
            <a:ext cx="4810247" cy="5646208"/>
          </a:xfrm>
        </p:spPr>
        <p:txBody>
          <a:bodyPr anchor="ctr">
            <a:normAutofit/>
          </a:bodyPr>
          <a:lstStyle/>
          <a:p>
            <a:r>
              <a:rPr lang="en-US" b="1" dirty="0"/>
              <a:t>Coordination with Emergency Responders</a:t>
            </a:r>
          </a:p>
          <a:p>
            <a:r>
              <a:rPr lang="en-US" dirty="0"/>
              <a:t>Previous regulation</a:t>
            </a:r>
          </a:p>
          <a:p>
            <a:pPr marL="914400" indent="-457200">
              <a:buFont typeface="Arial" panose="020B0604020202020204" pitchFamily="34" charset="0"/>
              <a:buChar char="•"/>
            </a:pPr>
            <a:r>
              <a:rPr lang="en-US" dirty="0"/>
              <a:t>Required generator to </a:t>
            </a:r>
            <a:r>
              <a:rPr lang="en-US" u="sng" dirty="0"/>
              <a:t>attempt </a:t>
            </a:r>
            <a:r>
              <a:rPr lang="en-US" dirty="0"/>
              <a:t>to make arrangements with local emergency responders</a:t>
            </a:r>
          </a:p>
          <a:p>
            <a:pPr marL="914400" indent="-457200">
              <a:buFont typeface="Arial" panose="020B0604020202020204" pitchFamily="34" charset="0"/>
              <a:buChar char="•"/>
            </a:pPr>
            <a:r>
              <a:rPr lang="en-US" dirty="0"/>
              <a:t>No requirement to document arrangements (only that local emergency responded declined request)</a:t>
            </a:r>
          </a:p>
          <a:p>
            <a:r>
              <a:rPr lang="en-US" dirty="0"/>
              <a:t>Final Rule</a:t>
            </a:r>
          </a:p>
          <a:p>
            <a:pPr marL="914400" indent="-457200">
              <a:buFont typeface="Arial" panose="020B0604020202020204" pitchFamily="34" charset="0"/>
              <a:buChar char="•"/>
            </a:pPr>
            <a:r>
              <a:rPr lang="en-US" dirty="0"/>
              <a:t>Generators must document they have attempted to make arrangements</a:t>
            </a:r>
          </a:p>
          <a:p>
            <a:pPr marL="914400" indent="-457200">
              <a:buFont typeface="Arial" panose="020B0604020202020204" pitchFamily="34" charset="0"/>
              <a:buChar char="•"/>
            </a:pPr>
            <a:r>
              <a:rPr lang="en-US" dirty="0"/>
              <a:t>No specific form or type of documentation</a:t>
            </a:r>
          </a:p>
        </p:txBody>
      </p:sp>
      <p:sp>
        <p:nvSpPr>
          <p:cNvPr id="3" name="AutoShape 2" descr="Hazmat Labels - D.O.T. Labels - &quot;Flammable Liquid&quot;, 4 x 4&quot; - ULINE">
            <a:extLst>
              <a:ext uri="{FF2B5EF4-FFF2-40B4-BE49-F238E27FC236}">
                <a16:creationId xmlns:a16="http://schemas.microsoft.com/office/drawing/2014/main" id="{30FA3E31-B9D7-4E30-9759-C54B28301528}"/>
              </a:ext>
            </a:extLst>
          </p:cNvPr>
          <p:cNvSpPr>
            <a:spLocks noChangeAspect="1" noChangeArrowheads="1"/>
          </p:cNvSpPr>
          <p:nvPr/>
        </p:nvSpPr>
        <p:spPr bwMode="auto">
          <a:xfrm>
            <a:off x="4419600" y="3276600"/>
            <a:ext cx="304800" cy="22321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TextBox 7">
            <a:extLst>
              <a:ext uri="{FF2B5EF4-FFF2-40B4-BE49-F238E27FC236}">
                <a16:creationId xmlns:a16="http://schemas.microsoft.com/office/drawing/2014/main" id="{73CA5E0E-0512-4A02-9541-761FFEDD52E1}"/>
              </a:ext>
            </a:extLst>
          </p:cNvPr>
          <p:cNvSpPr txBox="1"/>
          <p:nvPr/>
        </p:nvSpPr>
        <p:spPr>
          <a:xfrm>
            <a:off x="152400" y="5943600"/>
            <a:ext cx="2056670" cy="923330"/>
          </a:xfrm>
          <a:prstGeom prst="rect">
            <a:avLst/>
          </a:prstGeom>
          <a:noFill/>
        </p:spPr>
        <p:txBody>
          <a:bodyPr wrap="square" rtlCol="0">
            <a:spAutoFit/>
          </a:bodyPr>
          <a:lstStyle/>
          <a:p>
            <a:r>
              <a:rPr lang="en-US" b="1" dirty="0">
                <a:solidFill>
                  <a:schemeClr val="bg1"/>
                </a:solidFill>
              </a:rPr>
              <a:t>Strengthening Environmental Protection</a:t>
            </a:r>
          </a:p>
        </p:txBody>
      </p:sp>
    </p:spTree>
    <p:extLst>
      <p:ext uri="{BB962C8B-B14F-4D97-AF65-F5344CB8AC3E}">
        <p14:creationId xmlns:p14="http://schemas.microsoft.com/office/powerpoint/2010/main" val="19501589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69277" y="605896"/>
            <a:ext cx="2313633" cy="5646208"/>
          </a:xfrm>
        </p:spPr>
        <p:txBody>
          <a:bodyPr anchor="ctr">
            <a:normAutofit/>
          </a:bodyPr>
          <a:lstStyle/>
          <a:p>
            <a:r>
              <a:rPr lang="en-US" sz="3100" b="1">
                <a:solidFill>
                  <a:srgbClr val="FFFFFF"/>
                </a:solidFill>
              </a:rPr>
              <a:t>Emergency Preparedness and Planning</a:t>
            </a:r>
          </a:p>
        </p:txBody>
      </p:sp>
      <p:sp>
        <p:nvSpPr>
          <p:cNvPr id="15" name="Rectangle 14">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3556512" y="605896"/>
            <a:ext cx="4810247" cy="5646208"/>
          </a:xfrm>
        </p:spPr>
        <p:txBody>
          <a:bodyPr anchor="ctr">
            <a:normAutofit/>
          </a:bodyPr>
          <a:lstStyle/>
          <a:p>
            <a:r>
              <a:rPr lang="en-US" b="1" dirty="0"/>
              <a:t>Contingency Plan Quick Reference Guide</a:t>
            </a:r>
          </a:p>
          <a:p>
            <a:r>
              <a:rPr lang="en-US" dirty="0"/>
              <a:t>Problem</a:t>
            </a:r>
          </a:p>
          <a:p>
            <a:pPr marL="914400" indent="-457200">
              <a:buFont typeface="Arial" panose="020B0604020202020204" pitchFamily="34" charset="0"/>
              <a:buChar char="•"/>
            </a:pPr>
            <a:r>
              <a:rPr lang="en-US" dirty="0"/>
              <a:t>Contingency Plans are required to be submitted and are lengthy</a:t>
            </a:r>
          </a:p>
          <a:p>
            <a:pPr marL="914400" indent="-457200">
              <a:buFont typeface="Arial" panose="020B0604020202020204" pitchFamily="34" charset="0"/>
              <a:buChar char="•"/>
            </a:pPr>
            <a:r>
              <a:rPr lang="en-US" dirty="0"/>
              <a:t>Emergency responders want quick access to key information</a:t>
            </a:r>
          </a:p>
          <a:p>
            <a:r>
              <a:rPr lang="en-US" dirty="0"/>
              <a:t>Final Rule</a:t>
            </a:r>
          </a:p>
          <a:p>
            <a:pPr marL="914400" indent="-457200">
              <a:buFont typeface="Arial" panose="020B0604020202020204" pitchFamily="34" charset="0"/>
              <a:buChar char="•"/>
            </a:pPr>
            <a:r>
              <a:rPr lang="en-US" dirty="0"/>
              <a:t>Requires new LQGs to submit contingency plans with a Quick Reference Guide</a:t>
            </a:r>
          </a:p>
          <a:p>
            <a:pPr marL="914400" indent="-457200">
              <a:buFont typeface="Arial" panose="020B0604020202020204" pitchFamily="34" charset="0"/>
              <a:buChar char="•"/>
            </a:pPr>
            <a:r>
              <a:rPr lang="en-US" dirty="0"/>
              <a:t>Requires existing LQGs to include Quick Reference Guide when they otherwise update their contingency plan</a:t>
            </a:r>
          </a:p>
        </p:txBody>
      </p:sp>
      <p:sp>
        <p:nvSpPr>
          <p:cNvPr id="3" name="AutoShape 2" descr="Hazmat Labels - D.O.T. Labels - &quot;Flammable Liquid&quot;, 4 x 4&quot; - ULINE">
            <a:extLst>
              <a:ext uri="{FF2B5EF4-FFF2-40B4-BE49-F238E27FC236}">
                <a16:creationId xmlns:a16="http://schemas.microsoft.com/office/drawing/2014/main" id="{30FA3E31-B9D7-4E30-9759-C54B28301528}"/>
              </a:ext>
            </a:extLst>
          </p:cNvPr>
          <p:cNvSpPr>
            <a:spLocks noChangeAspect="1" noChangeArrowheads="1"/>
          </p:cNvSpPr>
          <p:nvPr/>
        </p:nvSpPr>
        <p:spPr bwMode="auto">
          <a:xfrm>
            <a:off x="4419600" y="3276600"/>
            <a:ext cx="304800" cy="22321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TextBox 7">
            <a:extLst>
              <a:ext uri="{FF2B5EF4-FFF2-40B4-BE49-F238E27FC236}">
                <a16:creationId xmlns:a16="http://schemas.microsoft.com/office/drawing/2014/main" id="{2E1BCB37-EE7A-45FC-AFBD-38AC7FDAF8B7}"/>
              </a:ext>
            </a:extLst>
          </p:cNvPr>
          <p:cNvSpPr txBox="1"/>
          <p:nvPr/>
        </p:nvSpPr>
        <p:spPr>
          <a:xfrm>
            <a:off x="152400" y="5943600"/>
            <a:ext cx="2056670" cy="923330"/>
          </a:xfrm>
          <a:prstGeom prst="rect">
            <a:avLst/>
          </a:prstGeom>
          <a:noFill/>
        </p:spPr>
        <p:txBody>
          <a:bodyPr wrap="square" rtlCol="0">
            <a:spAutoFit/>
          </a:bodyPr>
          <a:lstStyle/>
          <a:p>
            <a:r>
              <a:rPr lang="en-US" b="1" dirty="0">
                <a:solidFill>
                  <a:schemeClr val="bg1"/>
                </a:solidFill>
              </a:rPr>
              <a:t>Strengthening Environmental Protection</a:t>
            </a:r>
          </a:p>
        </p:txBody>
      </p:sp>
    </p:spTree>
    <p:extLst>
      <p:ext uri="{BB962C8B-B14F-4D97-AF65-F5344CB8AC3E}">
        <p14:creationId xmlns:p14="http://schemas.microsoft.com/office/powerpoint/2010/main" val="31123526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69277" y="605896"/>
            <a:ext cx="2313633" cy="5646208"/>
          </a:xfrm>
        </p:spPr>
        <p:txBody>
          <a:bodyPr anchor="ctr">
            <a:normAutofit/>
          </a:bodyPr>
          <a:lstStyle/>
          <a:p>
            <a:r>
              <a:rPr lang="en-US" sz="3100" b="1">
                <a:solidFill>
                  <a:srgbClr val="FFFFFF"/>
                </a:solidFill>
              </a:rPr>
              <a:t>Emergency Preparedness and Planning</a:t>
            </a:r>
          </a:p>
        </p:txBody>
      </p:sp>
      <p:sp>
        <p:nvSpPr>
          <p:cNvPr id="15" name="Rectangle 14">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3248406" y="605896"/>
            <a:ext cx="5526317" cy="5646208"/>
          </a:xfrm>
        </p:spPr>
        <p:txBody>
          <a:bodyPr anchor="ctr">
            <a:noAutofit/>
          </a:bodyPr>
          <a:lstStyle/>
          <a:p>
            <a:r>
              <a:rPr lang="en-US" sz="1800" b="1" dirty="0"/>
              <a:t>Contents of Contingency Plan Quick Reference Guide</a:t>
            </a:r>
          </a:p>
          <a:p>
            <a:pPr marL="914400" indent="-457200">
              <a:buFont typeface="Arial" panose="020B0604020202020204" pitchFamily="34" charset="0"/>
              <a:buChar char="•"/>
            </a:pPr>
            <a:r>
              <a:rPr lang="en-US" sz="1800" dirty="0"/>
              <a:t>Type/names of hazardous waste and associated hazards</a:t>
            </a:r>
          </a:p>
          <a:p>
            <a:pPr marL="914400" indent="-457200">
              <a:buFont typeface="Arial" panose="020B0604020202020204" pitchFamily="34" charset="0"/>
              <a:buChar char="•"/>
            </a:pPr>
            <a:r>
              <a:rPr lang="en-US" sz="1800" dirty="0"/>
              <a:t>Estimated maximum amounts of hazardous wastes</a:t>
            </a:r>
          </a:p>
          <a:p>
            <a:pPr marL="914400" indent="-457200">
              <a:buFont typeface="Arial" panose="020B0604020202020204" pitchFamily="34" charset="0"/>
              <a:buChar char="•"/>
            </a:pPr>
            <a:r>
              <a:rPr lang="en-US" sz="1800" dirty="0"/>
              <a:t>Hazardous wastes requiring unique treatment</a:t>
            </a:r>
          </a:p>
          <a:p>
            <a:pPr marL="914400" indent="-457200">
              <a:buFont typeface="Arial" panose="020B0604020202020204" pitchFamily="34" charset="0"/>
              <a:buChar char="•"/>
            </a:pPr>
            <a:r>
              <a:rPr lang="en-US" sz="1800" dirty="0"/>
              <a:t>Map showing where hazardous wastes are generated, accumulated or treated</a:t>
            </a:r>
          </a:p>
          <a:p>
            <a:pPr marL="914400" indent="-457200">
              <a:buFont typeface="Arial" panose="020B0604020202020204" pitchFamily="34" charset="0"/>
              <a:buChar char="•"/>
            </a:pPr>
            <a:r>
              <a:rPr lang="en-US" sz="1800" dirty="0"/>
              <a:t>Map of facility and surroundings to identify routs of access and evacuation</a:t>
            </a:r>
          </a:p>
          <a:p>
            <a:pPr marL="914400" indent="-457200">
              <a:buFont typeface="Arial" panose="020B0604020202020204" pitchFamily="34" charset="0"/>
              <a:buChar char="•"/>
            </a:pPr>
            <a:r>
              <a:rPr lang="en-US" sz="1800" dirty="0"/>
              <a:t>Location of water supply</a:t>
            </a:r>
          </a:p>
          <a:p>
            <a:pPr marL="914400" indent="-457200">
              <a:buFont typeface="Arial" panose="020B0604020202020204" pitchFamily="34" charset="0"/>
              <a:buChar char="•"/>
            </a:pPr>
            <a:r>
              <a:rPr lang="en-US" sz="1800" dirty="0"/>
              <a:t>Identification of on-site notification systems</a:t>
            </a:r>
          </a:p>
          <a:p>
            <a:pPr marL="914400" indent="-457200">
              <a:buFont typeface="Arial" panose="020B0604020202020204" pitchFamily="34" charset="0"/>
              <a:buChar char="•"/>
            </a:pPr>
            <a:r>
              <a:rPr lang="en-US" sz="1800" dirty="0"/>
              <a:t>Name of emergency coordinator(s) or listed staffed positions(s) and 24/7 emergency telephone number(s)</a:t>
            </a:r>
          </a:p>
        </p:txBody>
      </p:sp>
      <p:sp>
        <p:nvSpPr>
          <p:cNvPr id="3" name="AutoShape 2" descr="Hazmat Labels - D.O.T. Labels - &quot;Flammable Liquid&quot;, 4 x 4&quot; - ULINE">
            <a:extLst>
              <a:ext uri="{FF2B5EF4-FFF2-40B4-BE49-F238E27FC236}">
                <a16:creationId xmlns:a16="http://schemas.microsoft.com/office/drawing/2014/main" id="{30FA3E31-B9D7-4E30-9759-C54B28301528}"/>
              </a:ext>
            </a:extLst>
          </p:cNvPr>
          <p:cNvSpPr>
            <a:spLocks noChangeAspect="1" noChangeArrowheads="1"/>
          </p:cNvSpPr>
          <p:nvPr/>
        </p:nvSpPr>
        <p:spPr bwMode="auto">
          <a:xfrm>
            <a:off x="4419600" y="3276600"/>
            <a:ext cx="304800" cy="22321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TextBox 7">
            <a:extLst>
              <a:ext uri="{FF2B5EF4-FFF2-40B4-BE49-F238E27FC236}">
                <a16:creationId xmlns:a16="http://schemas.microsoft.com/office/drawing/2014/main" id="{A4C07339-E7C9-44A6-8C6C-C27D0650A7C6}"/>
              </a:ext>
            </a:extLst>
          </p:cNvPr>
          <p:cNvSpPr txBox="1"/>
          <p:nvPr/>
        </p:nvSpPr>
        <p:spPr>
          <a:xfrm>
            <a:off x="152400" y="5943600"/>
            <a:ext cx="2056670" cy="923330"/>
          </a:xfrm>
          <a:prstGeom prst="rect">
            <a:avLst/>
          </a:prstGeom>
          <a:noFill/>
        </p:spPr>
        <p:txBody>
          <a:bodyPr wrap="square" rtlCol="0">
            <a:spAutoFit/>
          </a:bodyPr>
          <a:lstStyle/>
          <a:p>
            <a:r>
              <a:rPr lang="en-US" b="1" dirty="0">
                <a:solidFill>
                  <a:schemeClr val="bg1"/>
                </a:solidFill>
              </a:rPr>
              <a:t>Strengthening Environmental Protection</a:t>
            </a:r>
          </a:p>
        </p:txBody>
      </p:sp>
    </p:spTree>
    <p:extLst>
      <p:ext uri="{BB962C8B-B14F-4D97-AF65-F5344CB8AC3E}">
        <p14:creationId xmlns:p14="http://schemas.microsoft.com/office/powerpoint/2010/main" val="38801466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Waiver to 50-Foot Requirement</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822960" y="1845734"/>
            <a:ext cx="7543800" cy="4555066"/>
          </a:xfrm>
        </p:spPr>
        <p:txBody>
          <a:bodyPr>
            <a:normAutofit/>
          </a:bodyPr>
          <a:lstStyle/>
          <a:p>
            <a:r>
              <a:rPr lang="en-US" b="1" dirty="0"/>
              <a:t>Problem</a:t>
            </a:r>
          </a:p>
          <a:p>
            <a:pPr marL="914400" indent="-457200">
              <a:buFont typeface="Arial" panose="020B0604020202020204" pitchFamily="34" charset="0"/>
              <a:buChar char="•"/>
            </a:pPr>
            <a:r>
              <a:rPr lang="en-US" dirty="0"/>
              <a:t>Generator regulations require that containers with ignitable or reactive wastes be located at least 50 feet from the facility’s property line</a:t>
            </a:r>
          </a:p>
          <a:p>
            <a:r>
              <a:rPr lang="en-US" b="1" dirty="0"/>
              <a:t>Final Rule</a:t>
            </a:r>
          </a:p>
          <a:p>
            <a:pPr marL="914400" indent="-457200">
              <a:buFont typeface="Arial" panose="020B0604020202020204" pitchFamily="34" charset="0"/>
              <a:buChar char="•"/>
            </a:pPr>
            <a:r>
              <a:rPr lang="en-US" dirty="0"/>
              <a:t>Allows LQGs to approach the fire marshal to apply for a waiver from the requirement if the fire marshal believes the precautions are appropriate and safe</a:t>
            </a:r>
          </a:p>
        </p:txBody>
      </p:sp>
      <p:sp>
        <p:nvSpPr>
          <p:cNvPr id="3" name="AutoShape 2" descr="Hazmat Labels - D.O.T. Labels - &quot;Flammable Liquid&quot;, 4 x 4&quot; - ULINE">
            <a:extLst>
              <a:ext uri="{FF2B5EF4-FFF2-40B4-BE49-F238E27FC236}">
                <a16:creationId xmlns:a16="http://schemas.microsoft.com/office/drawing/2014/main" id="{30FA3E31-B9D7-4E30-9759-C54B28301528}"/>
              </a:ext>
            </a:extLst>
          </p:cNvPr>
          <p:cNvSpPr>
            <a:spLocks noChangeAspect="1" noChangeArrowheads="1"/>
          </p:cNvSpPr>
          <p:nvPr/>
        </p:nvSpPr>
        <p:spPr bwMode="auto">
          <a:xfrm>
            <a:off x="4419600" y="3276600"/>
            <a:ext cx="304800" cy="22321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TextBox 4">
            <a:extLst>
              <a:ext uri="{FF2B5EF4-FFF2-40B4-BE49-F238E27FC236}">
                <a16:creationId xmlns:a16="http://schemas.microsoft.com/office/drawing/2014/main" id="{F279CF8D-3E33-4D4C-9D30-6ECFBE8DA3C3}"/>
              </a:ext>
            </a:extLst>
          </p:cNvPr>
          <p:cNvSpPr txBox="1"/>
          <p:nvPr/>
        </p:nvSpPr>
        <p:spPr>
          <a:xfrm>
            <a:off x="152400" y="6450568"/>
            <a:ext cx="3161250" cy="369332"/>
          </a:xfrm>
          <a:prstGeom prst="rect">
            <a:avLst/>
          </a:prstGeom>
          <a:noFill/>
        </p:spPr>
        <p:txBody>
          <a:bodyPr wrap="none" rtlCol="0">
            <a:spAutoFit/>
          </a:bodyPr>
          <a:lstStyle/>
          <a:p>
            <a:r>
              <a:rPr lang="en-US" b="1" dirty="0">
                <a:solidFill>
                  <a:schemeClr val="bg1"/>
                </a:solidFill>
              </a:rPr>
              <a:t>Enhancing Generator Flexibility</a:t>
            </a:r>
          </a:p>
        </p:txBody>
      </p:sp>
    </p:spTree>
    <p:extLst>
      <p:ext uri="{BB962C8B-B14F-4D97-AF65-F5344CB8AC3E}">
        <p14:creationId xmlns:p14="http://schemas.microsoft.com/office/powerpoint/2010/main" val="27159985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Reporting</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822960" y="1845734"/>
            <a:ext cx="7543800" cy="4555066"/>
          </a:xfrm>
        </p:spPr>
        <p:txBody>
          <a:bodyPr>
            <a:normAutofit/>
          </a:bodyPr>
          <a:lstStyle/>
          <a:p>
            <a:r>
              <a:rPr lang="en-US" b="1" dirty="0"/>
              <a:t>Final Rule: Biennial Report (BR) Clarifications Consistent with Existing BR Guidance </a:t>
            </a:r>
          </a:p>
          <a:p>
            <a:pPr marL="914400" indent="-457200">
              <a:buFont typeface="Arial" panose="020B0604020202020204" pitchFamily="34" charset="0"/>
              <a:buChar char="•"/>
            </a:pPr>
            <a:r>
              <a:rPr lang="en-US" dirty="0"/>
              <a:t>Regulations will not list specific data elements to be reported, but instead refer generators directly to the form instructions</a:t>
            </a:r>
          </a:p>
          <a:p>
            <a:pPr marL="914400" indent="-457200">
              <a:buFont typeface="Arial" panose="020B0604020202020204" pitchFamily="34" charset="0"/>
              <a:buChar char="•"/>
            </a:pPr>
            <a:r>
              <a:rPr lang="en-US" dirty="0"/>
              <a:t>LQGs must report all hazardous waste generated and managed on-site in reporting year; LQGs that generate and manage hazardous wastes off-site must follow existing BR guidance </a:t>
            </a:r>
          </a:p>
          <a:p>
            <a:pPr marL="914400" indent="-457200">
              <a:buFont typeface="Arial" panose="020B0604020202020204" pitchFamily="34" charset="0"/>
              <a:buChar char="•"/>
            </a:pPr>
            <a:r>
              <a:rPr lang="en-US" dirty="0"/>
              <a:t>LQGs must report hazardous wastes generated throughout the calendar year, even for months when they are an SQG (§ 262.41) </a:t>
            </a:r>
          </a:p>
          <a:p>
            <a:pPr marL="114300" indent="0">
              <a:buNone/>
            </a:pPr>
            <a:r>
              <a:rPr lang="en-US" b="1" dirty="0"/>
              <a:t>Closing Regulatory Gap </a:t>
            </a:r>
          </a:p>
          <a:p>
            <a:pPr marL="914400" indent="-457200">
              <a:buFont typeface="Arial" panose="020B0604020202020204" pitchFamily="34" charset="0"/>
              <a:buChar char="•"/>
            </a:pPr>
            <a:r>
              <a:rPr lang="en-US" dirty="0"/>
              <a:t>Recycling facilities that do not have a RCRA storage permit must now report hazardous wastes being recycled </a:t>
            </a:r>
          </a:p>
        </p:txBody>
      </p:sp>
      <p:sp>
        <p:nvSpPr>
          <p:cNvPr id="3" name="AutoShape 2" descr="Hazmat Labels - D.O.T. Labels - &quot;Flammable Liquid&quot;, 4 x 4&quot; - ULINE">
            <a:extLst>
              <a:ext uri="{FF2B5EF4-FFF2-40B4-BE49-F238E27FC236}">
                <a16:creationId xmlns:a16="http://schemas.microsoft.com/office/drawing/2014/main" id="{30FA3E31-B9D7-4E30-9759-C54B28301528}"/>
              </a:ext>
            </a:extLst>
          </p:cNvPr>
          <p:cNvSpPr>
            <a:spLocks noChangeAspect="1" noChangeArrowheads="1"/>
          </p:cNvSpPr>
          <p:nvPr/>
        </p:nvSpPr>
        <p:spPr bwMode="auto">
          <a:xfrm>
            <a:off x="4419600" y="3276600"/>
            <a:ext cx="304800" cy="22321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TextBox 4">
            <a:extLst>
              <a:ext uri="{FF2B5EF4-FFF2-40B4-BE49-F238E27FC236}">
                <a16:creationId xmlns:a16="http://schemas.microsoft.com/office/drawing/2014/main" id="{BEB424C3-EC77-42B7-A42D-D2B55E6A7F27}"/>
              </a:ext>
            </a:extLst>
          </p:cNvPr>
          <p:cNvSpPr txBox="1"/>
          <p:nvPr/>
        </p:nvSpPr>
        <p:spPr>
          <a:xfrm>
            <a:off x="152400" y="6450568"/>
            <a:ext cx="6216317" cy="369332"/>
          </a:xfrm>
          <a:prstGeom prst="rect">
            <a:avLst/>
          </a:prstGeom>
          <a:noFill/>
        </p:spPr>
        <p:txBody>
          <a:bodyPr wrap="none" rtlCol="0">
            <a:spAutoFit/>
          </a:bodyPr>
          <a:lstStyle/>
          <a:p>
            <a:r>
              <a:rPr lang="en-US" b="1" dirty="0">
                <a:solidFill>
                  <a:schemeClr val="bg1"/>
                </a:solidFill>
              </a:rPr>
              <a:t>Clarifying Regulations, Strengthening Environmental Protection</a:t>
            </a:r>
          </a:p>
        </p:txBody>
      </p:sp>
    </p:spTree>
    <p:extLst>
      <p:ext uri="{BB962C8B-B14F-4D97-AF65-F5344CB8AC3E}">
        <p14:creationId xmlns:p14="http://schemas.microsoft.com/office/powerpoint/2010/main" val="30401567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Recordkeeping</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822960" y="1845734"/>
            <a:ext cx="7543800" cy="4555066"/>
          </a:xfrm>
        </p:spPr>
        <p:txBody>
          <a:bodyPr>
            <a:normAutofit/>
          </a:bodyPr>
          <a:lstStyle/>
          <a:p>
            <a:r>
              <a:rPr lang="en-US" b="1" dirty="0"/>
              <a:t>Recordkeeping for tanks</a:t>
            </a:r>
          </a:p>
          <a:p>
            <a:pPr marL="914400" indent="-457200">
              <a:buFont typeface="Arial" panose="020B0604020202020204" pitchFamily="34" charset="0"/>
              <a:buChar char="•"/>
            </a:pPr>
            <a:r>
              <a:rPr lang="en-US" dirty="0"/>
              <a:t>Batch process: tank has been emptied every 90 or 180 days</a:t>
            </a:r>
          </a:p>
          <a:p>
            <a:pPr marL="914400" indent="-457200">
              <a:buFont typeface="Arial" panose="020B0604020202020204" pitchFamily="34" charset="0"/>
              <a:buChar char="•"/>
            </a:pPr>
            <a:r>
              <a:rPr lang="en-US" dirty="0"/>
              <a:t>Continuous flow process: document estimated volumes of hazardous waste entering tank daily and exiting the tank within 90 or 180 days of first entering</a:t>
            </a:r>
          </a:p>
        </p:txBody>
      </p:sp>
      <p:sp>
        <p:nvSpPr>
          <p:cNvPr id="3" name="AutoShape 2" descr="Hazmat Labels - D.O.T. Labels - &quot;Flammable Liquid&quot;, 4 x 4&quot; - ULINE">
            <a:extLst>
              <a:ext uri="{FF2B5EF4-FFF2-40B4-BE49-F238E27FC236}">
                <a16:creationId xmlns:a16="http://schemas.microsoft.com/office/drawing/2014/main" id="{30FA3E31-B9D7-4E30-9759-C54B28301528}"/>
              </a:ext>
            </a:extLst>
          </p:cNvPr>
          <p:cNvSpPr>
            <a:spLocks noChangeAspect="1" noChangeArrowheads="1"/>
          </p:cNvSpPr>
          <p:nvPr/>
        </p:nvSpPr>
        <p:spPr bwMode="auto">
          <a:xfrm>
            <a:off x="4419600" y="3276600"/>
            <a:ext cx="304800" cy="22321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TextBox 4">
            <a:extLst>
              <a:ext uri="{FF2B5EF4-FFF2-40B4-BE49-F238E27FC236}">
                <a16:creationId xmlns:a16="http://schemas.microsoft.com/office/drawing/2014/main" id="{9E7E94B5-5D90-4B02-ABE1-B713FCFE34E7}"/>
              </a:ext>
            </a:extLst>
          </p:cNvPr>
          <p:cNvSpPr txBox="1"/>
          <p:nvPr/>
        </p:nvSpPr>
        <p:spPr>
          <a:xfrm>
            <a:off x="152400" y="6450568"/>
            <a:ext cx="6216317" cy="369332"/>
          </a:xfrm>
          <a:prstGeom prst="rect">
            <a:avLst/>
          </a:prstGeom>
          <a:noFill/>
        </p:spPr>
        <p:txBody>
          <a:bodyPr wrap="none" rtlCol="0">
            <a:spAutoFit/>
          </a:bodyPr>
          <a:lstStyle/>
          <a:p>
            <a:r>
              <a:rPr lang="en-US" b="1" dirty="0">
                <a:solidFill>
                  <a:schemeClr val="bg1"/>
                </a:solidFill>
              </a:rPr>
              <a:t>Clarifying Regulations, Strengthening Environmental Protection</a:t>
            </a:r>
          </a:p>
        </p:txBody>
      </p:sp>
    </p:spTree>
    <p:extLst>
      <p:ext uri="{BB962C8B-B14F-4D97-AF65-F5344CB8AC3E}">
        <p14:creationId xmlns:p14="http://schemas.microsoft.com/office/powerpoint/2010/main" val="1753966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69277" y="516835"/>
            <a:ext cx="2313633" cy="5772840"/>
          </a:xfrm>
        </p:spPr>
        <p:txBody>
          <a:bodyPr anchor="ctr">
            <a:normAutofit/>
          </a:bodyPr>
          <a:lstStyle/>
          <a:p>
            <a:r>
              <a:rPr lang="en-US" sz="2900" b="1">
                <a:solidFill>
                  <a:srgbClr val="FFFFFF"/>
                </a:solidFill>
              </a:rPr>
              <a:t>Reporting and Recordkeeping</a:t>
            </a:r>
          </a:p>
        </p:txBody>
      </p:sp>
      <p:sp>
        <p:nvSpPr>
          <p:cNvPr id="17" name="Rectangle 16">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utoShape 2" descr="Hazmat Labels - D.O.T. Labels - &quot;Flammable Liquid&quot;, 4 x 4&quot; - ULINE">
            <a:extLst>
              <a:ext uri="{FF2B5EF4-FFF2-40B4-BE49-F238E27FC236}">
                <a16:creationId xmlns:a16="http://schemas.microsoft.com/office/drawing/2014/main" id="{30FA3E31-B9D7-4E30-9759-C54B28301528}"/>
              </a:ext>
            </a:extLst>
          </p:cNvPr>
          <p:cNvSpPr>
            <a:spLocks noChangeAspect="1" noChangeArrowheads="1"/>
          </p:cNvSpPr>
          <p:nvPr/>
        </p:nvSpPr>
        <p:spPr bwMode="auto">
          <a:xfrm>
            <a:off x="4419600" y="3276600"/>
            <a:ext cx="304800" cy="22321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aphicFrame>
        <p:nvGraphicFramePr>
          <p:cNvPr id="8" name="Content Placeholder 5">
            <a:extLst>
              <a:ext uri="{FF2B5EF4-FFF2-40B4-BE49-F238E27FC236}">
                <a16:creationId xmlns:a16="http://schemas.microsoft.com/office/drawing/2014/main" id="{4C09804F-9066-4E07-AED3-B3B602C21E85}"/>
              </a:ext>
            </a:extLst>
          </p:cNvPr>
          <p:cNvGraphicFramePr>
            <a:graphicFrameLocks noGrp="1"/>
          </p:cNvGraphicFramePr>
          <p:nvPr>
            <p:ph idx="1"/>
            <p:extLst>
              <p:ext uri="{D42A27DB-BD31-4B8C-83A1-F6EECF244321}">
                <p14:modId xmlns:p14="http://schemas.microsoft.com/office/powerpoint/2010/main" val="1485668131"/>
              </p:ext>
            </p:extLst>
          </p:nvPr>
        </p:nvGraphicFramePr>
        <p:xfrm>
          <a:off x="3556397" y="639763"/>
          <a:ext cx="5098256" cy="56499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extBox 8">
            <a:extLst>
              <a:ext uri="{FF2B5EF4-FFF2-40B4-BE49-F238E27FC236}">
                <a16:creationId xmlns:a16="http://schemas.microsoft.com/office/drawing/2014/main" id="{FDEAFE55-C778-4461-B280-12B610CEB07E}"/>
              </a:ext>
            </a:extLst>
          </p:cNvPr>
          <p:cNvSpPr txBox="1"/>
          <p:nvPr/>
        </p:nvSpPr>
        <p:spPr>
          <a:xfrm>
            <a:off x="152400" y="5410200"/>
            <a:ext cx="2085595" cy="1477328"/>
          </a:xfrm>
          <a:prstGeom prst="rect">
            <a:avLst/>
          </a:prstGeom>
          <a:noFill/>
        </p:spPr>
        <p:txBody>
          <a:bodyPr wrap="square" rtlCol="0">
            <a:spAutoFit/>
          </a:bodyPr>
          <a:lstStyle/>
          <a:p>
            <a:r>
              <a:rPr lang="en-US" b="1" dirty="0">
                <a:solidFill>
                  <a:schemeClr val="bg1"/>
                </a:solidFill>
              </a:rPr>
              <a:t>Clarifying Regulations, Strengthening Environmental Protection</a:t>
            </a:r>
          </a:p>
        </p:txBody>
      </p:sp>
    </p:spTree>
    <p:extLst>
      <p:ext uri="{BB962C8B-B14F-4D97-AF65-F5344CB8AC3E}">
        <p14:creationId xmlns:p14="http://schemas.microsoft.com/office/powerpoint/2010/main" val="7639047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Closure</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822960" y="1845734"/>
            <a:ext cx="7543800" cy="4555066"/>
          </a:xfrm>
        </p:spPr>
        <p:txBody>
          <a:bodyPr>
            <a:normAutofit lnSpcReduction="10000"/>
          </a:bodyPr>
          <a:lstStyle/>
          <a:p>
            <a:r>
              <a:rPr lang="en-US" b="1" dirty="0"/>
              <a:t>Final Rule</a:t>
            </a:r>
          </a:p>
          <a:p>
            <a:pPr marL="914400" indent="-457200">
              <a:buFont typeface="Arial" panose="020B0604020202020204" pitchFamily="34" charset="0"/>
              <a:buChar char="•"/>
            </a:pPr>
            <a:r>
              <a:rPr lang="en-US" dirty="0"/>
              <a:t>Require closure as a landfill if LQGs accumulating hazardous wastes in containers fail to clean close </a:t>
            </a:r>
          </a:p>
          <a:p>
            <a:pPr marL="914400" indent="-457200">
              <a:buFont typeface="Arial" panose="020B0604020202020204" pitchFamily="34" charset="0"/>
              <a:buChar char="•"/>
            </a:pPr>
            <a:r>
              <a:rPr lang="en-US" dirty="0"/>
              <a:t>Notification – Closure of waste accumulation area</a:t>
            </a:r>
          </a:p>
          <a:p>
            <a:pPr marL="1207008" lvl="1" indent="-457200">
              <a:buFont typeface="Arial" panose="020B0604020202020204" pitchFamily="34" charset="0"/>
              <a:buChar char="•"/>
            </a:pPr>
            <a:r>
              <a:rPr lang="en-US" dirty="0"/>
              <a:t>Require LQGs to place notice in their operating record within 30 days after closure identifying location of unit within facility; or meet closure performance standards and notify EPA. </a:t>
            </a:r>
          </a:p>
          <a:p>
            <a:pPr marL="914400" indent="-457200">
              <a:buFont typeface="Arial" panose="020B0604020202020204" pitchFamily="34" charset="0"/>
              <a:buChar char="•"/>
            </a:pPr>
            <a:r>
              <a:rPr lang="en-US" dirty="0"/>
              <a:t>Notification – Closure of facility </a:t>
            </a:r>
          </a:p>
          <a:p>
            <a:pPr marL="1207008" lvl="1" indent="-457200">
              <a:buFont typeface="Arial" panose="020B0604020202020204" pitchFamily="34" charset="0"/>
              <a:buChar char="•"/>
            </a:pPr>
            <a:r>
              <a:rPr lang="en-US" dirty="0"/>
              <a:t>Notify EPA or authorized state no later than 30 days prior to closing facility, and</a:t>
            </a:r>
          </a:p>
          <a:p>
            <a:pPr marL="1207008" lvl="1" indent="-457200">
              <a:buFont typeface="Arial" panose="020B0604020202020204" pitchFamily="34" charset="0"/>
              <a:buChar char="•"/>
            </a:pPr>
            <a:r>
              <a:rPr lang="en-US" dirty="0"/>
              <a:t>Notify EPA or authorized state within 90 days after closing facility that it has complied with closure performance standards or notify if it can’t clean close</a:t>
            </a:r>
          </a:p>
          <a:p>
            <a:pPr marL="1207008" lvl="1" indent="-457200">
              <a:buFont typeface="Arial" panose="020B0604020202020204" pitchFamily="34" charset="0"/>
              <a:buChar char="•"/>
            </a:pPr>
            <a:r>
              <a:rPr lang="en-US" dirty="0"/>
              <a:t>LQG can request extension but must notify EPA or authorized state within 75 days after closing facility </a:t>
            </a:r>
          </a:p>
        </p:txBody>
      </p:sp>
      <p:sp>
        <p:nvSpPr>
          <p:cNvPr id="3" name="AutoShape 2" descr="Hazmat Labels - D.O.T. Labels - &quot;Flammable Liquid&quot;, 4 x 4&quot; - ULINE">
            <a:extLst>
              <a:ext uri="{FF2B5EF4-FFF2-40B4-BE49-F238E27FC236}">
                <a16:creationId xmlns:a16="http://schemas.microsoft.com/office/drawing/2014/main" id="{30FA3E31-B9D7-4E30-9759-C54B28301528}"/>
              </a:ext>
            </a:extLst>
          </p:cNvPr>
          <p:cNvSpPr>
            <a:spLocks noChangeAspect="1" noChangeArrowheads="1"/>
          </p:cNvSpPr>
          <p:nvPr/>
        </p:nvSpPr>
        <p:spPr bwMode="auto">
          <a:xfrm>
            <a:off x="4419600" y="3276600"/>
            <a:ext cx="304800" cy="22321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TextBox 4">
            <a:extLst>
              <a:ext uri="{FF2B5EF4-FFF2-40B4-BE49-F238E27FC236}">
                <a16:creationId xmlns:a16="http://schemas.microsoft.com/office/drawing/2014/main" id="{646BC2E6-D8F3-4A3A-B16C-A37AD40EF2F5}"/>
              </a:ext>
            </a:extLst>
          </p:cNvPr>
          <p:cNvSpPr txBox="1"/>
          <p:nvPr/>
        </p:nvSpPr>
        <p:spPr>
          <a:xfrm>
            <a:off x="152400" y="6450568"/>
            <a:ext cx="4154407" cy="369332"/>
          </a:xfrm>
          <a:prstGeom prst="rect">
            <a:avLst/>
          </a:prstGeom>
          <a:noFill/>
        </p:spPr>
        <p:txBody>
          <a:bodyPr wrap="none" rtlCol="0">
            <a:spAutoFit/>
          </a:bodyPr>
          <a:lstStyle/>
          <a:p>
            <a:r>
              <a:rPr lang="en-US" b="1" dirty="0">
                <a:solidFill>
                  <a:schemeClr val="bg1"/>
                </a:solidFill>
              </a:rPr>
              <a:t>Strengthening Environmental Protection</a:t>
            </a:r>
          </a:p>
        </p:txBody>
      </p:sp>
    </p:spTree>
    <p:extLst>
      <p:ext uri="{BB962C8B-B14F-4D97-AF65-F5344CB8AC3E}">
        <p14:creationId xmlns:p14="http://schemas.microsoft.com/office/powerpoint/2010/main" val="288336563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28600" y="152401"/>
            <a:ext cx="8458200" cy="609600"/>
          </a:xfrm>
        </p:spPr>
        <p:txBody>
          <a:bodyPr>
            <a:normAutofit/>
          </a:bodyPr>
          <a:lstStyle/>
          <a:p>
            <a:r>
              <a:rPr lang="en-US" sz="2400" b="1" dirty="0"/>
              <a:t>Major Changes by Generator Category</a:t>
            </a:r>
          </a:p>
        </p:txBody>
      </p:sp>
      <p:graphicFrame>
        <p:nvGraphicFramePr>
          <p:cNvPr id="3" name="Content Placeholder 2">
            <a:extLst>
              <a:ext uri="{FF2B5EF4-FFF2-40B4-BE49-F238E27FC236}">
                <a16:creationId xmlns:a16="http://schemas.microsoft.com/office/drawing/2014/main" id="{A09B97B3-0C25-409E-9AF0-CCFB06773137}"/>
              </a:ext>
            </a:extLst>
          </p:cNvPr>
          <p:cNvGraphicFramePr>
            <a:graphicFrameLocks noGrp="1"/>
          </p:cNvGraphicFramePr>
          <p:nvPr>
            <p:ph idx="4294967295"/>
            <p:extLst>
              <p:ext uri="{D42A27DB-BD31-4B8C-83A1-F6EECF244321}">
                <p14:modId xmlns:p14="http://schemas.microsoft.com/office/powerpoint/2010/main" val="4130909160"/>
              </p:ext>
            </p:extLst>
          </p:nvPr>
        </p:nvGraphicFramePr>
        <p:xfrm>
          <a:off x="342900" y="746760"/>
          <a:ext cx="8458200" cy="6035040"/>
        </p:xfrm>
        <a:graphic>
          <a:graphicData uri="http://schemas.openxmlformats.org/drawingml/2006/table">
            <a:tbl>
              <a:tblPr firstRow="1" bandRow="1">
                <a:tableStyleId>{5C22544A-7EE6-4342-B048-85BDC9FD1C3A}</a:tableStyleId>
              </a:tblPr>
              <a:tblGrid>
                <a:gridCol w="2114550">
                  <a:extLst>
                    <a:ext uri="{9D8B030D-6E8A-4147-A177-3AD203B41FA5}">
                      <a16:colId xmlns:a16="http://schemas.microsoft.com/office/drawing/2014/main" val="3679464012"/>
                    </a:ext>
                  </a:extLst>
                </a:gridCol>
                <a:gridCol w="2114550">
                  <a:extLst>
                    <a:ext uri="{9D8B030D-6E8A-4147-A177-3AD203B41FA5}">
                      <a16:colId xmlns:a16="http://schemas.microsoft.com/office/drawing/2014/main" val="2497258913"/>
                    </a:ext>
                  </a:extLst>
                </a:gridCol>
                <a:gridCol w="2114550">
                  <a:extLst>
                    <a:ext uri="{9D8B030D-6E8A-4147-A177-3AD203B41FA5}">
                      <a16:colId xmlns:a16="http://schemas.microsoft.com/office/drawing/2014/main" val="1195423844"/>
                    </a:ext>
                  </a:extLst>
                </a:gridCol>
                <a:gridCol w="2114550">
                  <a:extLst>
                    <a:ext uri="{9D8B030D-6E8A-4147-A177-3AD203B41FA5}">
                      <a16:colId xmlns:a16="http://schemas.microsoft.com/office/drawing/2014/main" val="4097225291"/>
                    </a:ext>
                  </a:extLst>
                </a:gridCol>
              </a:tblGrid>
              <a:tr h="273572">
                <a:tc>
                  <a:txBody>
                    <a:bodyPr/>
                    <a:lstStyle/>
                    <a:p>
                      <a:r>
                        <a:rPr lang="en-US" dirty="0"/>
                        <a:t>New Provision</a:t>
                      </a:r>
                    </a:p>
                  </a:txBody>
                  <a:tcPr/>
                </a:tc>
                <a:tc>
                  <a:txBody>
                    <a:bodyPr/>
                    <a:lstStyle/>
                    <a:p>
                      <a:pPr algn="ctr"/>
                      <a:r>
                        <a:rPr lang="en-US" dirty="0"/>
                        <a:t>VSQG</a:t>
                      </a:r>
                    </a:p>
                  </a:txBody>
                  <a:tcPr/>
                </a:tc>
                <a:tc>
                  <a:txBody>
                    <a:bodyPr/>
                    <a:lstStyle/>
                    <a:p>
                      <a:pPr algn="ctr"/>
                      <a:r>
                        <a:rPr lang="en-US" dirty="0"/>
                        <a:t>SQG</a:t>
                      </a:r>
                    </a:p>
                  </a:txBody>
                  <a:tcPr/>
                </a:tc>
                <a:tc>
                  <a:txBody>
                    <a:bodyPr/>
                    <a:lstStyle/>
                    <a:p>
                      <a:pPr algn="ctr"/>
                      <a:r>
                        <a:rPr lang="en-US" dirty="0"/>
                        <a:t>LQG</a:t>
                      </a:r>
                    </a:p>
                  </a:txBody>
                  <a:tcPr/>
                </a:tc>
                <a:extLst>
                  <a:ext uri="{0D108BD9-81ED-4DB2-BD59-A6C34878D82A}">
                    <a16:rowId xmlns:a16="http://schemas.microsoft.com/office/drawing/2014/main" val="592621463"/>
                  </a:ext>
                </a:extLst>
              </a:tr>
              <a:tr h="273572">
                <a:tc>
                  <a:txBody>
                    <a:bodyPr/>
                    <a:lstStyle/>
                    <a:p>
                      <a:r>
                        <a:rPr lang="en-US" dirty="0"/>
                        <a:t>Reorganization</a:t>
                      </a:r>
                    </a:p>
                  </a:txBody>
                  <a:tcPr/>
                </a:tc>
                <a:tc>
                  <a:txBody>
                    <a:bodyPr/>
                    <a:lstStyle/>
                    <a:p>
                      <a:pPr algn="ctr"/>
                      <a:r>
                        <a:rPr lang="en-US" dirty="0"/>
                        <a:t>X</a:t>
                      </a:r>
                    </a:p>
                  </a:txBody>
                  <a:tcPr/>
                </a:tc>
                <a:tc>
                  <a:txBody>
                    <a:bodyPr/>
                    <a:lstStyle/>
                    <a:p>
                      <a:pPr algn="ctr"/>
                      <a:r>
                        <a:rPr lang="en-US" dirty="0"/>
                        <a:t>X</a:t>
                      </a:r>
                    </a:p>
                  </a:txBody>
                  <a:tcPr/>
                </a:tc>
                <a:tc>
                  <a:txBody>
                    <a:bodyPr/>
                    <a:lstStyle/>
                    <a:p>
                      <a:pPr algn="ctr"/>
                      <a:r>
                        <a:rPr lang="en-US" dirty="0"/>
                        <a:t>X</a:t>
                      </a:r>
                    </a:p>
                  </a:txBody>
                  <a:tcPr/>
                </a:tc>
                <a:extLst>
                  <a:ext uri="{0D108BD9-81ED-4DB2-BD59-A6C34878D82A}">
                    <a16:rowId xmlns:a16="http://schemas.microsoft.com/office/drawing/2014/main" val="2066056726"/>
                  </a:ext>
                </a:extLst>
              </a:tr>
              <a:tr h="273572">
                <a:tc>
                  <a:txBody>
                    <a:bodyPr/>
                    <a:lstStyle/>
                    <a:p>
                      <a:r>
                        <a:rPr lang="en-US" dirty="0"/>
                        <a:t>Consolidation</a:t>
                      </a:r>
                    </a:p>
                  </a:txBody>
                  <a:tcPr/>
                </a:tc>
                <a:tc>
                  <a:txBody>
                    <a:bodyPr/>
                    <a:lstStyle/>
                    <a:p>
                      <a:pPr algn="ctr"/>
                      <a:r>
                        <a:rPr lang="en-US" dirty="0"/>
                        <a:t>X</a:t>
                      </a:r>
                    </a:p>
                  </a:txBody>
                  <a:tcPr/>
                </a:tc>
                <a:tc>
                  <a:txBody>
                    <a:bodyPr/>
                    <a:lstStyle/>
                    <a:p>
                      <a:pPr algn="ctr"/>
                      <a:endParaRPr lang="en-US" dirty="0"/>
                    </a:p>
                  </a:txBody>
                  <a:tcPr/>
                </a:tc>
                <a:tc>
                  <a:txBody>
                    <a:bodyPr/>
                    <a:lstStyle/>
                    <a:p>
                      <a:pPr algn="ctr"/>
                      <a:r>
                        <a:rPr lang="en-US" dirty="0"/>
                        <a:t>X</a:t>
                      </a:r>
                    </a:p>
                  </a:txBody>
                  <a:tcPr/>
                </a:tc>
                <a:extLst>
                  <a:ext uri="{0D108BD9-81ED-4DB2-BD59-A6C34878D82A}">
                    <a16:rowId xmlns:a16="http://schemas.microsoft.com/office/drawing/2014/main" val="3399675161"/>
                  </a:ext>
                </a:extLst>
              </a:tr>
              <a:tr h="273572">
                <a:tc>
                  <a:txBody>
                    <a:bodyPr/>
                    <a:lstStyle/>
                    <a:p>
                      <a:r>
                        <a:rPr lang="en-US" dirty="0"/>
                        <a:t>Episodic</a:t>
                      </a:r>
                    </a:p>
                  </a:txBody>
                  <a:tcPr/>
                </a:tc>
                <a:tc>
                  <a:txBody>
                    <a:bodyPr/>
                    <a:lstStyle/>
                    <a:p>
                      <a:pPr algn="ctr"/>
                      <a:r>
                        <a:rPr lang="en-US" dirty="0"/>
                        <a:t>X</a:t>
                      </a:r>
                    </a:p>
                  </a:txBody>
                  <a:tcPr/>
                </a:tc>
                <a:tc>
                  <a:txBody>
                    <a:bodyPr/>
                    <a:lstStyle/>
                    <a:p>
                      <a:pPr algn="ctr"/>
                      <a:r>
                        <a:rPr lang="en-US" dirty="0"/>
                        <a:t>X</a:t>
                      </a:r>
                    </a:p>
                  </a:txBody>
                  <a:tcPr/>
                </a:tc>
                <a:tc>
                  <a:txBody>
                    <a:bodyPr/>
                    <a:lstStyle/>
                    <a:p>
                      <a:pPr algn="ctr"/>
                      <a:endParaRPr lang="en-US" dirty="0"/>
                    </a:p>
                  </a:txBody>
                  <a:tcPr/>
                </a:tc>
                <a:extLst>
                  <a:ext uri="{0D108BD9-81ED-4DB2-BD59-A6C34878D82A}">
                    <a16:rowId xmlns:a16="http://schemas.microsoft.com/office/drawing/2014/main" val="1441826995"/>
                  </a:ext>
                </a:extLst>
              </a:tr>
              <a:tr h="273572">
                <a:tc>
                  <a:txBody>
                    <a:bodyPr/>
                    <a:lstStyle/>
                    <a:p>
                      <a:r>
                        <a:rPr lang="en-US" dirty="0"/>
                        <a:t>50-foot waiver</a:t>
                      </a:r>
                    </a:p>
                  </a:txBody>
                  <a:tcPr/>
                </a:tc>
                <a:tc>
                  <a:txBody>
                    <a:bodyPr/>
                    <a:lstStyle/>
                    <a:p>
                      <a:pPr algn="ctr"/>
                      <a:endParaRPr lang="en-US" dirty="0"/>
                    </a:p>
                  </a:txBody>
                  <a:tcPr/>
                </a:tc>
                <a:tc>
                  <a:txBody>
                    <a:bodyPr/>
                    <a:lstStyle/>
                    <a:p>
                      <a:pPr algn="ctr"/>
                      <a:endParaRPr lang="en-US" dirty="0"/>
                    </a:p>
                  </a:txBody>
                  <a:tcPr/>
                </a:tc>
                <a:tc>
                  <a:txBody>
                    <a:bodyPr/>
                    <a:lstStyle/>
                    <a:p>
                      <a:pPr algn="ctr"/>
                      <a:r>
                        <a:rPr lang="en-US" dirty="0"/>
                        <a:t>X</a:t>
                      </a:r>
                    </a:p>
                  </a:txBody>
                  <a:tcPr/>
                </a:tc>
                <a:extLst>
                  <a:ext uri="{0D108BD9-81ED-4DB2-BD59-A6C34878D82A}">
                    <a16:rowId xmlns:a16="http://schemas.microsoft.com/office/drawing/2014/main" val="466778580"/>
                  </a:ext>
                </a:extLst>
              </a:tr>
              <a:tr h="472193">
                <a:tc>
                  <a:txBody>
                    <a:bodyPr/>
                    <a:lstStyle/>
                    <a:p>
                      <a:r>
                        <a:rPr lang="en-US" dirty="0"/>
                        <a:t>Marking and Labeling</a:t>
                      </a:r>
                    </a:p>
                  </a:txBody>
                  <a:tcPr/>
                </a:tc>
                <a:tc>
                  <a:txBody>
                    <a:bodyPr/>
                    <a:lstStyle/>
                    <a:p>
                      <a:pPr algn="ctr"/>
                      <a:endParaRPr lang="en-US" dirty="0"/>
                    </a:p>
                  </a:txBody>
                  <a:tcPr/>
                </a:tc>
                <a:tc>
                  <a:txBody>
                    <a:bodyPr/>
                    <a:lstStyle/>
                    <a:p>
                      <a:pPr algn="ctr"/>
                      <a:r>
                        <a:rPr lang="en-US" dirty="0"/>
                        <a:t>X</a:t>
                      </a:r>
                    </a:p>
                  </a:txBody>
                  <a:tcPr/>
                </a:tc>
                <a:tc>
                  <a:txBody>
                    <a:bodyPr/>
                    <a:lstStyle/>
                    <a:p>
                      <a:pPr algn="ctr"/>
                      <a:r>
                        <a:rPr lang="en-US" dirty="0"/>
                        <a:t>X</a:t>
                      </a:r>
                    </a:p>
                  </a:txBody>
                  <a:tcPr/>
                </a:tc>
                <a:extLst>
                  <a:ext uri="{0D108BD9-81ED-4DB2-BD59-A6C34878D82A}">
                    <a16:rowId xmlns:a16="http://schemas.microsoft.com/office/drawing/2014/main" val="696451991"/>
                  </a:ext>
                </a:extLst>
              </a:tr>
              <a:tr h="472193">
                <a:tc>
                  <a:txBody>
                    <a:bodyPr/>
                    <a:lstStyle/>
                    <a:p>
                      <a:r>
                        <a:rPr lang="en-US" dirty="0"/>
                        <a:t>Marking RCRA Waste Codes</a:t>
                      </a:r>
                    </a:p>
                  </a:txBody>
                  <a:tcPr/>
                </a:tc>
                <a:tc>
                  <a:txBody>
                    <a:bodyPr/>
                    <a:lstStyle/>
                    <a:p>
                      <a:pPr algn="ctr"/>
                      <a:endParaRPr lang="en-US" dirty="0"/>
                    </a:p>
                  </a:txBody>
                  <a:tcPr/>
                </a:tc>
                <a:tc>
                  <a:txBody>
                    <a:bodyPr/>
                    <a:lstStyle/>
                    <a:p>
                      <a:pPr algn="ctr"/>
                      <a:r>
                        <a:rPr lang="en-US" dirty="0"/>
                        <a:t>X</a:t>
                      </a:r>
                    </a:p>
                  </a:txBody>
                  <a:tcPr/>
                </a:tc>
                <a:tc>
                  <a:txBody>
                    <a:bodyPr/>
                    <a:lstStyle/>
                    <a:p>
                      <a:pPr algn="ctr"/>
                      <a:r>
                        <a:rPr lang="en-US" dirty="0"/>
                        <a:t>X</a:t>
                      </a:r>
                    </a:p>
                  </a:txBody>
                  <a:tcPr/>
                </a:tc>
                <a:extLst>
                  <a:ext uri="{0D108BD9-81ED-4DB2-BD59-A6C34878D82A}">
                    <a16:rowId xmlns:a16="http://schemas.microsoft.com/office/drawing/2014/main" val="1414157636"/>
                  </a:ext>
                </a:extLst>
              </a:tr>
              <a:tr h="273572">
                <a:tc>
                  <a:txBody>
                    <a:bodyPr/>
                    <a:lstStyle/>
                    <a:p>
                      <a:r>
                        <a:rPr lang="en-US" dirty="0"/>
                        <a:t>SQG Re-notification</a:t>
                      </a:r>
                    </a:p>
                  </a:txBody>
                  <a:tcPr/>
                </a:tc>
                <a:tc>
                  <a:txBody>
                    <a:bodyPr/>
                    <a:lstStyle/>
                    <a:p>
                      <a:pPr algn="ctr"/>
                      <a:endParaRPr lang="en-US" dirty="0"/>
                    </a:p>
                  </a:txBody>
                  <a:tcPr/>
                </a:tc>
                <a:tc>
                  <a:txBody>
                    <a:bodyPr/>
                    <a:lstStyle/>
                    <a:p>
                      <a:pPr algn="ctr"/>
                      <a:r>
                        <a:rPr lang="en-US" dirty="0"/>
                        <a:t>X</a:t>
                      </a:r>
                    </a:p>
                  </a:txBody>
                  <a:tcPr/>
                </a:tc>
                <a:tc>
                  <a:txBody>
                    <a:bodyPr/>
                    <a:lstStyle/>
                    <a:p>
                      <a:pPr algn="ctr"/>
                      <a:endParaRPr lang="en-US" dirty="0"/>
                    </a:p>
                  </a:txBody>
                  <a:tcPr/>
                </a:tc>
                <a:extLst>
                  <a:ext uri="{0D108BD9-81ED-4DB2-BD59-A6C34878D82A}">
                    <a16:rowId xmlns:a16="http://schemas.microsoft.com/office/drawing/2014/main" val="3676219459"/>
                  </a:ext>
                </a:extLst>
              </a:tr>
              <a:tr h="472193">
                <a:tc>
                  <a:txBody>
                    <a:bodyPr/>
                    <a:lstStyle/>
                    <a:p>
                      <a:r>
                        <a:rPr lang="en-US" dirty="0"/>
                        <a:t>Quick Reference Guide</a:t>
                      </a:r>
                    </a:p>
                  </a:txBody>
                  <a:tcPr/>
                </a:tc>
                <a:tc>
                  <a:txBody>
                    <a:bodyPr/>
                    <a:lstStyle/>
                    <a:p>
                      <a:pPr algn="ctr"/>
                      <a:endParaRPr lang="en-US" dirty="0"/>
                    </a:p>
                  </a:txBody>
                  <a:tcPr/>
                </a:tc>
                <a:tc>
                  <a:txBody>
                    <a:bodyPr/>
                    <a:lstStyle/>
                    <a:p>
                      <a:pPr algn="ctr"/>
                      <a:endParaRPr lang="en-US" dirty="0"/>
                    </a:p>
                  </a:txBody>
                  <a:tcPr/>
                </a:tc>
                <a:tc>
                  <a:txBody>
                    <a:bodyPr/>
                    <a:lstStyle/>
                    <a:p>
                      <a:pPr algn="ctr"/>
                      <a:r>
                        <a:rPr lang="en-US" dirty="0"/>
                        <a:t>X</a:t>
                      </a:r>
                    </a:p>
                  </a:txBody>
                  <a:tcPr/>
                </a:tc>
                <a:extLst>
                  <a:ext uri="{0D108BD9-81ED-4DB2-BD59-A6C34878D82A}">
                    <a16:rowId xmlns:a16="http://schemas.microsoft.com/office/drawing/2014/main" val="1679748151"/>
                  </a:ext>
                </a:extLst>
              </a:tr>
              <a:tr h="273572">
                <a:tc>
                  <a:txBody>
                    <a:bodyPr/>
                    <a:lstStyle/>
                    <a:p>
                      <a:r>
                        <a:rPr lang="en-US" dirty="0"/>
                        <a:t>Closure</a:t>
                      </a:r>
                    </a:p>
                  </a:txBody>
                  <a:tcPr/>
                </a:tc>
                <a:tc>
                  <a:txBody>
                    <a:bodyPr/>
                    <a:lstStyle/>
                    <a:p>
                      <a:pPr algn="ctr"/>
                      <a:endParaRPr lang="en-US" dirty="0"/>
                    </a:p>
                  </a:txBody>
                  <a:tcPr/>
                </a:tc>
                <a:tc>
                  <a:txBody>
                    <a:bodyPr/>
                    <a:lstStyle/>
                    <a:p>
                      <a:pPr algn="ctr"/>
                      <a:endParaRPr lang="en-US" dirty="0"/>
                    </a:p>
                  </a:txBody>
                  <a:tcPr/>
                </a:tc>
                <a:tc>
                  <a:txBody>
                    <a:bodyPr/>
                    <a:lstStyle/>
                    <a:p>
                      <a:pPr algn="ctr"/>
                      <a:r>
                        <a:rPr lang="en-US" dirty="0"/>
                        <a:t>X</a:t>
                      </a:r>
                    </a:p>
                  </a:txBody>
                  <a:tcPr/>
                </a:tc>
                <a:extLst>
                  <a:ext uri="{0D108BD9-81ED-4DB2-BD59-A6C34878D82A}">
                    <a16:rowId xmlns:a16="http://schemas.microsoft.com/office/drawing/2014/main" val="401889548"/>
                  </a:ext>
                </a:extLst>
              </a:tr>
              <a:tr h="472193">
                <a:tc>
                  <a:txBody>
                    <a:bodyPr/>
                    <a:lstStyle/>
                    <a:p>
                      <a:r>
                        <a:rPr lang="en-US" dirty="0"/>
                        <a:t>Closure as Landfill if can’t clean close</a:t>
                      </a:r>
                    </a:p>
                  </a:txBody>
                  <a:tcPr/>
                </a:tc>
                <a:tc>
                  <a:txBody>
                    <a:bodyPr/>
                    <a:lstStyle/>
                    <a:p>
                      <a:pPr algn="ctr"/>
                      <a:endParaRPr lang="en-US" dirty="0"/>
                    </a:p>
                  </a:txBody>
                  <a:tcPr/>
                </a:tc>
                <a:tc>
                  <a:txBody>
                    <a:bodyPr/>
                    <a:lstStyle/>
                    <a:p>
                      <a:pPr algn="ctr"/>
                      <a:endParaRPr lang="en-US" dirty="0"/>
                    </a:p>
                  </a:txBody>
                  <a:tcPr/>
                </a:tc>
                <a:tc>
                  <a:txBody>
                    <a:bodyPr/>
                    <a:lstStyle/>
                    <a:p>
                      <a:pPr algn="ctr"/>
                      <a:r>
                        <a:rPr lang="en-US" dirty="0"/>
                        <a:t>X</a:t>
                      </a:r>
                    </a:p>
                  </a:txBody>
                  <a:tcPr/>
                </a:tc>
                <a:extLst>
                  <a:ext uri="{0D108BD9-81ED-4DB2-BD59-A6C34878D82A}">
                    <a16:rowId xmlns:a16="http://schemas.microsoft.com/office/drawing/2014/main" val="356075276"/>
                  </a:ext>
                </a:extLst>
              </a:tr>
              <a:tr h="674561">
                <a:tc>
                  <a:txBody>
                    <a:bodyPr/>
                    <a:lstStyle/>
                    <a:p>
                      <a:r>
                        <a:rPr lang="en-US" dirty="0"/>
                        <a:t>BR reporting by recyclers who don’t store</a:t>
                      </a:r>
                    </a:p>
                  </a:txBody>
                  <a:tcPr/>
                </a:tc>
                <a:tc>
                  <a:txBody>
                    <a:bodyPr/>
                    <a:lstStyle/>
                    <a:p>
                      <a:pPr algn="ctr"/>
                      <a:endParaRPr lang="en-US" dirty="0"/>
                    </a:p>
                  </a:txBody>
                  <a:tcPr/>
                </a:tc>
                <a:tc>
                  <a:txBody>
                    <a:bodyPr/>
                    <a:lstStyle/>
                    <a:p>
                      <a:pPr algn="ctr"/>
                      <a:r>
                        <a:rPr lang="en-US" dirty="0"/>
                        <a:t>X</a:t>
                      </a:r>
                    </a:p>
                  </a:txBody>
                  <a:tcPr/>
                </a:tc>
                <a:tc>
                  <a:txBody>
                    <a:bodyPr/>
                    <a:lstStyle/>
                    <a:p>
                      <a:pPr algn="ctr"/>
                      <a:r>
                        <a:rPr lang="en-US" dirty="0"/>
                        <a:t>X</a:t>
                      </a:r>
                    </a:p>
                  </a:txBody>
                  <a:tcPr/>
                </a:tc>
                <a:extLst>
                  <a:ext uri="{0D108BD9-81ED-4DB2-BD59-A6C34878D82A}">
                    <a16:rowId xmlns:a16="http://schemas.microsoft.com/office/drawing/2014/main" val="1232625994"/>
                  </a:ext>
                </a:extLst>
              </a:tr>
            </a:tbl>
          </a:graphicData>
        </a:graphic>
      </p:graphicFrame>
    </p:spTree>
    <p:extLst>
      <p:ext uri="{BB962C8B-B14F-4D97-AF65-F5344CB8AC3E}">
        <p14:creationId xmlns:p14="http://schemas.microsoft.com/office/powerpoint/2010/main" val="2828136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69277" y="516835"/>
            <a:ext cx="2313633" cy="5772840"/>
          </a:xfrm>
        </p:spPr>
        <p:txBody>
          <a:bodyPr anchor="ctr">
            <a:normAutofit/>
          </a:bodyPr>
          <a:lstStyle/>
          <a:p>
            <a:r>
              <a:rPr lang="en-US" sz="3100" b="1">
                <a:solidFill>
                  <a:srgbClr val="FFFFFF"/>
                </a:solidFill>
              </a:rPr>
              <a:t>Definition of a Solid Waste</a:t>
            </a:r>
          </a:p>
        </p:txBody>
      </p:sp>
      <p:sp>
        <p:nvSpPr>
          <p:cNvPr id="17" name="Rectangle 16">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8" name="Content Placeholder 5">
            <a:extLst>
              <a:ext uri="{FF2B5EF4-FFF2-40B4-BE49-F238E27FC236}">
                <a16:creationId xmlns:a16="http://schemas.microsoft.com/office/drawing/2014/main" id="{43DFB197-463A-4FE4-B49D-3E5CAC7CC56E}"/>
              </a:ext>
            </a:extLst>
          </p:cNvPr>
          <p:cNvGraphicFramePr>
            <a:graphicFrameLocks noGrp="1"/>
          </p:cNvGraphicFramePr>
          <p:nvPr>
            <p:ph idx="1"/>
            <p:extLst>
              <p:ext uri="{D42A27DB-BD31-4B8C-83A1-F6EECF244321}">
                <p14:modId xmlns:p14="http://schemas.microsoft.com/office/powerpoint/2010/main" val="219459359"/>
              </p:ext>
            </p:extLst>
          </p:nvPr>
        </p:nvGraphicFramePr>
        <p:xfrm>
          <a:off x="3556397" y="639763"/>
          <a:ext cx="5098256" cy="56499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5512671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EPA Points of Contact</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a:xfrm>
            <a:off x="822960" y="1845734"/>
            <a:ext cx="7543800" cy="4555066"/>
          </a:xfrm>
        </p:spPr>
        <p:txBody>
          <a:bodyPr>
            <a:normAutofit/>
          </a:bodyPr>
          <a:lstStyle/>
          <a:p>
            <a:pPr marL="114300" indent="0">
              <a:buNone/>
            </a:pPr>
            <a:r>
              <a:rPr lang="en-US" dirty="0"/>
              <a:t>Kathy Lett</a:t>
            </a:r>
          </a:p>
          <a:p>
            <a:pPr marL="914400" indent="-457200">
              <a:buFont typeface="Arial" panose="020B0604020202020204" pitchFamily="34" charset="0"/>
              <a:buChar char="•"/>
            </a:pPr>
            <a:r>
              <a:rPr lang="en-US" dirty="0"/>
              <a:t>703-605-0761 </a:t>
            </a:r>
          </a:p>
          <a:p>
            <a:pPr marL="914400" indent="-457200">
              <a:buFont typeface="Arial" panose="020B0604020202020204" pitchFamily="34" charset="0"/>
              <a:buChar char="•"/>
            </a:pPr>
            <a:r>
              <a:rPr lang="en-US" dirty="0">
                <a:hlinkClick r:id="rId3"/>
              </a:rPr>
              <a:t>Lett.Kathy@epa.gov</a:t>
            </a:r>
            <a:endParaRPr lang="en-US" dirty="0"/>
          </a:p>
          <a:p>
            <a:pPr marL="114300" indent="0">
              <a:buNone/>
            </a:pPr>
            <a:r>
              <a:rPr lang="en-US" dirty="0"/>
              <a:t>Mary Beth Sheridan </a:t>
            </a:r>
          </a:p>
          <a:p>
            <a:pPr marL="914400" indent="-457200">
              <a:buFont typeface="Arial" panose="020B0604020202020204" pitchFamily="34" charset="0"/>
              <a:buChar char="•"/>
            </a:pPr>
            <a:r>
              <a:rPr lang="en-US" dirty="0"/>
              <a:t>703-308-4941 </a:t>
            </a:r>
          </a:p>
          <a:p>
            <a:pPr marL="914400" indent="-457200">
              <a:buFont typeface="Arial" panose="020B0604020202020204" pitchFamily="34" charset="0"/>
              <a:buChar char="•"/>
            </a:pPr>
            <a:r>
              <a:rPr lang="en-US" dirty="0">
                <a:hlinkClick r:id="rId4"/>
              </a:rPr>
              <a:t>Sheridan.MaryBeth@epa.gov</a:t>
            </a:r>
            <a:endParaRPr lang="en-US" dirty="0"/>
          </a:p>
          <a:p>
            <a:pPr marL="114300" indent="0">
              <a:buNone/>
            </a:pPr>
            <a:r>
              <a:rPr lang="en-US" dirty="0"/>
              <a:t>Brian </a:t>
            </a:r>
            <a:r>
              <a:rPr lang="en-US" dirty="0" err="1"/>
              <a:t>Knieser</a:t>
            </a:r>
            <a:r>
              <a:rPr lang="en-US" dirty="0"/>
              <a:t> </a:t>
            </a:r>
          </a:p>
          <a:p>
            <a:pPr marL="914400" indent="-457200">
              <a:buFont typeface="Arial" panose="020B0604020202020204" pitchFamily="34" charset="0"/>
              <a:buChar char="•"/>
            </a:pPr>
            <a:r>
              <a:rPr lang="en-US" dirty="0"/>
              <a:t>703-347-8769 </a:t>
            </a:r>
          </a:p>
          <a:p>
            <a:pPr marL="914400" indent="-457200">
              <a:buFont typeface="Arial" panose="020B0604020202020204" pitchFamily="34" charset="0"/>
              <a:buChar char="•"/>
            </a:pPr>
            <a:r>
              <a:rPr lang="en-US" dirty="0">
                <a:hlinkClick r:id="rId5"/>
              </a:rPr>
              <a:t>Knieser.Brian@epa.gov</a:t>
            </a:r>
            <a:r>
              <a:rPr lang="en-US" dirty="0"/>
              <a:t>   </a:t>
            </a:r>
          </a:p>
        </p:txBody>
      </p:sp>
      <p:sp>
        <p:nvSpPr>
          <p:cNvPr id="3" name="AutoShape 2" descr="Hazmat Labels - D.O.T. Labels - &quot;Flammable Liquid&quot;, 4 x 4&quot; - ULINE">
            <a:extLst>
              <a:ext uri="{FF2B5EF4-FFF2-40B4-BE49-F238E27FC236}">
                <a16:creationId xmlns:a16="http://schemas.microsoft.com/office/drawing/2014/main" id="{30FA3E31-B9D7-4E30-9759-C54B28301528}"/>
              </a:ext>
            </a:extLst>
          </p:cNvPr>
          <p:cNvSpPr>
            <a:spLocks noChangeAspect="1" noChangeArrowheads="1"/>
          </p:cNvSpPr>
          <p:nvPr/>
        </p:nvSpPr>
        <p:spPr bwMode="auto">
          <a:xfrm>
            <a:off x="4419600" y="3276600"/>
            <a:ext cx="304800" cy="22321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26538284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dirty="0"/>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667994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F9E80720-23E6-4B89-B77E-04A7689F1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D1D3CA1-3EB6-41F3-A419-8424B56BE6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30" y="4953000"/>
            <a:ext cx="9141714"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0100" y="5252936"/>
            <a:ext cx="7543800" cy="1028715"/>
          </a:xfrm>
        </p:spPr>
        <p:txBody>
          <a:bodyPr>
            <a:normAutofit/>
          </a:bodyPr>
          <a:lstStyle/>
          <a:p>
            <a:pPr algn="ctr"/>
            <a:r>
              <a:rPr lang="en-US" b="1">
                <a:solidFill>
                  <a:srgbClr val="FFFFFF"/>
                </a:solidFill>
              </a:rPr>
              <a:t>Definition of Hazardous Waste</a:t>
            </a:r>
          </a:p>
        </p:txBody>
      </p:sp>
      <p:sp>
        <p:nvSpPr>
          <p:cNvPr id="17" name="Rectangle 16">
            <a:extLst>
              <a:ext uri="{FF2B5EF4-FFF2-40B4-BE49-F238E27FC236}">
                <a16:creationId xmlns:a16="http://schemas.microsoft.com/office/drawing/2014/main" id="{4D87F7B2-AA36-4B58-BC2C-1BBA135E8B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0" y="4906176"/>
            <a:ext cx="9141714"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8" name="Content Placeholder 5">
            <a:extLst>
              <a:ext uri="{FF2B5EF4-FFF2-40B4-BE49-F238E27FC236}">
                <a16:creationId xmlns:a16="http://schemas.microsoft.com/office/drawing/2014/main" id="{9473A12A-874C-43EA-B1E9-348C097CA825}"/>
              </a:ext>
            </a:extLst>
          </p:cNvPr>
          <p:cNvGraphicFramePr>
            <a:graphicFrameLocks noGrp="1"/>
          </p:cNvGraphicFramePr>
          <p:nvPr>
            <p:ph idx="1"/>
            <p:extLst>
              <p:ext uri="{D42A27DB-BD31-4B8C-83A1-F6EECF244321}">
                <p14:modId xmlns:p14="http://schemas.microsoft.com/office/powerpoint/2010/main" val="195453667"/>
              </p:ext>
            </p:extLst>
          </p:nvPr>
        </p:nvGraphicFramePr>
        <p:xfrm>
          <a:off x="482599" y="643467"/>
          <a:ext cx="8175358" cy="361924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50981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3"/>
            <a:ext cx="7543800" cy="1450757"/>
          </a:xfrm>
        </p:spPr>
        <p:txBody>
          <a:bodyPr>
            <a:normAutofit/>
          </a:bodyPr>
          <a:lstStyle/>
          <a:p>
            <a:r>
              <a:rPr lang="en-US" b="1" dirty="0"/>
              <a:t>Types of Generators</a:t>
            </a:r>
          </a:p>
        </p:txBody>
      </p:sp>
      <p:graphicFrame>
        <p:nvGraphicFramePr>
          <p:cNvPr id="3" name="Content Placeholder 2">
            <a:extLst>
              <a:ext uri="{FF2B5EF4-FFF2-40B4-BE49-F238E27FC236}">
                <a16:creationId xmlns:a16="http://schemas.microsoft.com/office/drawing/2014/main" id="{6B0C91AA-2DBC-42F8-B410-E7C723F09236}"/>
              </a:ext>
            </a:extLst>
          </p:cNvPr>
          <p:cNvGraphicFramePr>
            <a:graphicFrameLocks noGrp="1"/>
          </p:cNvGraphicFramePr>
          <p:nvPr>
            <p:ph idx="1"/>
            <p:extLst>
              <p:ext uri="{D42A27DB-BD31-4B8C-83A1-F6EECF244321}">
                <p14:modId xmlns:p14="http://schemas.microsoft.com/office/powerpoint/2010/main" val="1497394256"/>
              </p:ext>
            </p:extLst>
          </p:nvPr>
        </p:nvGraphicFramePr>
        <p:xfrm>
          <a:off x="966102" y="2098515"/>
          <a:ext cx="7257043" cy="3786081"/>
        </p:xfrm>
        <a:graphic>
          <a:graphicData uri="http://schemas.openxmlformats.org/drawingml/2006/table">
            <a:tbl>
              <a:tblPr firstRow="1" bandRow="1">
                <a:tableStyleId>{69012ECD-51FC-41F1-AA8D-1B2483CD663E}</a:tableStyleId>
              </a:tblPr>
              <a:tblGrid>
                <a:gridCol w="1806210">
                  <a:extLst>
                    <a:ext uri="{9D8B030D-6E8A-4147-A177-3AD203B41FA5}">
                      <a16:colId xmlns:a16="http://schemas.microsoft.com/office/drawing/2014/main" val="2764043630"/>
                    </a:ext>
                  </a:extLst>
                </a:gridCol>
                <a:gridCol w="1838413">
                  <a:extLst>
                    <a:ext uri="{9D8B030D-6E8A-4147-A177-3AD203B41FA5}">
                      <a16:colId xmlns:a16="http://schemas.microsoft.com/office/drawing/2014/main" val="3577792004"/>
                    </a:ext>
                  </a:extLst>
                </a:gridCol>
                <a:gridCol w="1806210">
                  <a:extLst>
                    <a:ext uri="{9D8B030D-6E8A-4147-A177-3AD203B41FA5}">
                      <a16:colId xmlns:a16="http://schemas.microsoft.com/office/drawing/2014/main" val="77613665"/>
                    </a:ext>
                  </a:extLst>
                </a:gridCol>
                <a:gridCol w="1806210">
                  <a:extLst>
                    <a:ext uri="{9D8B030D-6E8A-4147-A177-3AD203B41FA5}">
                      <a16:colId xmlns:a16="http://schemas.microsoft.com/office/drawing/2014/main" val="4071413262"/>
                    </a:ext>
                  </a:extLst>
                </a:gridCol>
              </a:tblGrid>
              <a:tr h="1596093">
                <a:tc>
                  <a:txBody>
                    <a:bodyPr/>
                    <a:lstStyle/>
                    <a:p>
                      <a:r>
                        <a:rPr lang="en-US" sz="2400"/>
                        <a:t>Generator Status</a:t>
                      </a:r>
                    </a:p>
                  </a:txBody>
                  <a:tcPr marL="79539" marR="79539" marT="39770" marB="39770"/>
                </a:tc>
                <a:tc>
                  <a:txBody>
                    <a:bodyPr/>
                    <a:lstStyle/>
                    <a:p>
                      <a:r>
                        <a:rPr lang="en-US" sz="2400"/>
                        <a:t>Thresholds</a:t>
                      </a:r>
                    </a:p>
                    <a:p>
                      <a:r>
                        <a:rPr lang="en-US" sz="2400"/>
                        <a:t>(per month)</a:t>
                      </a:r>
                    </a:p>
                  </a:txBody>
                  <a:tcPr marL="79539" marR="79539" marT="39770" marB="39770"/>
                </a:tc>
                <a:tc>
                  <a:txBody>
                    <a:bodyPr/>
                    <a:lstStyle/>
                    <a:p>
                      <a:r>
                        <a:rPr lang="en-US" sz="2400"/>
                        <a:t>Total HW Generated (tons) *</a:t>
                      </a:r>
                    </a:p>
                  </a:txBody>
                  <a:tcPr marL="79539" marR="79539" marT="39770" marB="39770"/>
                </a:tc>
                <a:tc>
                  <a:txBody>
                    <a:bodyPr/>
                    <a:lstStyle/>
                    <a:p>
                      <a:r>
                        <a:rPr lang="en-US" sz="2400"/>
                        <a:t>Percent of Total Waste Generated</a:t>
                      </a:r>
                    </a:p>
                  </a:txBody>
                  <a:tcPr marL="79539" marR="79539" marT="39770" marB="39770"/>
                </a:tc>
                <a:extLst>
                  <a:ext uri="{0D108BD9-81ED-4DB2-BD59-A6C34878D82A}">
                    <a16:rowId xmlns:a16="http://schemas.microsoft.com/office/drawing/2014/main" val="2044802697"/>
                  </a:ext>
                </a:extLst>
              </a:tr>
              <a:tr h="853724">
                <a:tc>
                  <a:txBody>
                    <a:bodyPr/>
                    <a:lstStyle/>
                    <a:p>
                      <a:r>
                        <a:rPr lang="en-US" sz="2400"/>
                        <a:t>VSQGs</a:t>
                      </a:r>
                    </a:p>
                  </a:txBody>
                  <a:tcPr marL="79539" marR="79539" marT="39770" marB="39770"/>
                </a:tc>
                <a:tc>
                  <a:txBody>
                    <a:bodyPr/>
                    <a:lstStyle/>
                    <a:p>
                      <a:r>
                        <a:rPr lang="en-US" sz="2400"/>
                        <a:t>&lt;220 lbs</a:t>
                      </a:r>
                    </a:p>
                  </a:txBody>
                  <a:tcPr marL="79539" marR="79539" marT="39770" marB="39770"/>
                </a:tc>
                <a:tc>
                  <a:txBody>
                    <a:bodyPr/>
                    <a:lstStyle/>
                    <a:p>
                      <a:r>
                        <a:rPr lang="en-US" sz="2400"/>
                        <a:t>46,000 – 148,000</a:t>
                      </a:r>
                    </a:p>
                  </a:txBody>
                  <a:tcPr marL="79539" marR="79539" marT="39770" marB="39770"/>
                </a:tc>
                <a:tc>
                  <a:txBody>
                    <a:bodyPr/>
                    <a:lstStyle/>
                    <a:p>
                      <a:r>
                        <a:rPr lang="en-US" sz="2400"/>
                        <a:t>&lt;1%</a:t>
                      </a:r>
                    </a:p>
                  </a:txBody>
                  <a:tcPr marL="79539" marR="79539" marT="39770" marB="39770"/>
                </a:tc>
                <a:extLst>
                  <a:ext uri="{0D108BD9-81ED-4DB2-BD59-A6C34878D82A}">
                    <a16:rowId xmlns:a16="http://schemas.microsoft.com/office/drawing/2014/main" val="937359133"/>
                  </a:ext>
                </a:extLst>
              </a:tr>
              <a:tr h="853724">
                <a:tc>
                  <a:txBody>
                    <a:bodyPr/>
                    <a:lstStyle/>
                    <a:p>
                      <a:r>
                        <a:rPr lang="en-US" sz="2400"/>
                        <a:t>SQGs</a:t>
                      </a:r>
                    </a:p>
                  </a:txBody>
                  <a:tcPr marL="79539" marR="79539" marT="39770" marB="39770"/>
                </a:tc>
                <a:tc>
                  <a:txBody>
                    <a:bodyPr/>
                    <a:lstStyle/>
                    <a:p>
                      <a:r>
                        <a:rPr lang="en-US" sz="2400"/>
                        <a:t>220 – 2,200 lbs</a:t>
                      </a:r>
                    </a:p>
                  </a:txBody>
                  <a:tcPr marL="79539" marR="79539" marT="39770" marB="39770"/>
                </a:tc>
                <a:tc>
                  <a:txBody>
                    <a:bodyPr/>
                    <a:lstStyle/>
                    <a:p>
                      <a:r>
                        <a:rPr lang="en-US" sz="2400"/>
                        <a:t>66,000 – 141,000</a:t>
                      </a:r>
                    </a:p>
                  </a:txBody>
                  <a:tcPr marL="79539" marR="79539" marT="39770" marB="39770"/>
                </a:tc>
                <a:tc>
                  <a:txBody>
                    <a:bodyPr/>
                    <a:lstStyle/>
                    <a:p>
                      <a:r>
                        <a:rPr lang="en-US" sz="2400"/>
                        <a:t>&lt;1%</a:t>
                      </a:r>
                    </a:p>
                  </a:txBody>
                  <a:tcPr marL="79539" marR="79539" marT="39770" marB="39770"/>
                </a:tc>
                <a:extLst>
                  <a:ext uri="{0D108BD9-81ED-4DB2-BD59-A6C34878D82A}">
                    <a16:rowId xmlns:a16="http://schemas.microsoft.com/office/drawing/2014/main" val="4199410221"/>
                  </a:ext>
                </a:extLst>
              </a:tr>
              <a:tr h="482540">
                <a:tc>
                  <a:txBody>
                    <a:bodyPr/>
                    <a:lstStyle/>
                    <a:p>
                      <a:r>
                        <a:rPr lang="en-US" sz="2400"/>
                        <a:t>LQGs</a:t>
                      </a:r>
                    </a:p>
                  </a:txBody>
                  <a:tcPr marL="79539" marR="79539" marT="39770" marB="39770"/>
                </a:tc>
                <a:tc>
                  <a:txBody>
                    <a:bodyPr/>
                    <a:lstStyle/>
                    <a:p>
                      <a:r>
                        <a:rPr lang="en-US" sz="2400"/>
                        <a:t>&lt;2,200 lbs</a:t>
                      </a:r>
                    </a:p>
                  </a:txBody>
                  <a:tcPr marL="79539" marR="79539" marT="39770" marB="39770"/>
                </a:tc>
                <a:tc>
                  <a:txBody>
                    <a:bodyPr/>
                    <a:lstStyle/>
                    <a:p>
                      <a:r>
                        <a:rPr lang="en-US" sz="2400"/>
                        <a:t>35.2 Million</a:t>
                      </a:r>
                    </a:p>
                  </a:txBody>
                  <a:tcPr marL="79539" marR="79539" marT="39770" marB="39770"/>
                </a:tc>
                <a:tc>
                  <a:txBody>
                    <a:bodyPr/>
                    <a:lstStyle/>
                    <a:p>
                      <a:r>
                        <a:rPr lang="en-US" sz="2400"/>
                        <a:t>99%</a:t>
                      </a:r>
                    </a:p>
                  </a:txBody>
                  <a:tcPr marL="79539" marR="79539" marT="39770" marB="39770"/>
                </a:tc>
                <a:extLst>
                  <a:ext uri="{0D108BD9-81ED-4DB2-BD59-A6C34878D82A}">
                    <a16:rowId xmlns:a16="http://schemas.microsoft.com/office/drawing/2014/main" val="1159611649"/>
                  </a:ext>
                </a:extLst>
              </a:tr>
            </a:tbl>
          </a:graphicData>
        </a:graphic>
      </p:graphicFrame>
    </p:spTree>
    <p:extLst>
      <p:ext uri="{BB962C8B-B14F-4D97-AF65-F5344CB8AC3E}">
        <p14:creationId xmlns:p14="http://schemas.microsoft.com/office/powerpoint/2010/main" val="306612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Goals of the Rule</a:t>
            </a:r>
          </a:p>
        </p:txBody>
      </p:sp>
      <p:sp>
        <p:nvSpPr>
          <p:cNvPr id="6" name="Content Placeholder 5">
            <a:extLst>
              <a:ext uri="{FF2B5EF4-FFF2-40B4-BE49-F238E27FC236}">
                <a16:creationId xmlns:a16="http://schemas.microsoft.com/office/drawing/2014/main" id="{D6067A12-33DE-493D-BC45-5B04C2A2C564}"/>
              </a:ext>
            </a:extLst>
          </p:cNvPr>
          <p:cNvSpPr>
            <a:spLocks noGrp="1"/>
          </p:cNvSpPr>
          <p:nvPr>
            <p:ph idx="1"/>
          </p:nvPr>
        </p:nvSpPr>
        <p:spPr/>
        <p:txBody>
          <a:bodyPr/>
          <a:lstStyle/>
          <a:p>
            <a:r>
              <a:rPr lang="en-US" dirty="0"/>
              <a:t>Over 60 changes were made to the HW rule that:</a:t>
            </a:r>
          </a:p>
          <a:p>
            <a:pPr marL="914400" indent="-457200">
              <a:buFont typeface="+mj-lt"/>
              <a:buAutoNum type="arabicPeriod"/>
            </a:pPr>
            <a:r>
              <a:rPr lang="en-US" dirty="0"/>
              <a:t>Reorganize the regulations to make them more user friendly</a:t>
            </a:r>
          </a:p>
          <a:p>
            <a:pPr marL="914400" indent="-457200">
              <a:buFont typeface="+mj-lt"/>
              <a:buAutoNum type="arabicPeriod"/>
            </a:pPr>
            <a:r>
              <a:rPr lang="en-US" dirty="0">
                <a:solidFill>
                  <a:srgbClr val="0070C0"/>
                </a:solidFill>
              </a:rPr>
              <a:t>Provide greater flexibility – cost effective management </a:t>
            </a:r>
          </a:p>
          <a:p>
            <a:pPr marL="1207008" lvl="1" indent="-457200">
              <a:buFont typeface="+mj-lt"/>
              <a:buAutoNum type="arabicPeriod"/>
            </a:pPr>
            <a:r>
              <a:rPr lang="en-US" dirty="0"/>
              <a:t>Episodic events</a:t>
            </a:r>
          </a:p>
          <a:p>
            <a:pPr marL="1207008" lvl="1" indent="-457200">
              <a:buFont typeface="+mj-lt"/>
              <a:buAutoNum type="arabicPeriod"/>
            </a:pPr>
            <a:r>
              <a:rPr lang="en-US" dirty="0"/>
              <a:t>VSQG </a:t>
            </a:r>
            <a:r>
              <a:rPr lang="en-US" dirty="0">
                <a:sym typeface="Wingdings" panose="05000000000000000000" pitchFamily="2" charset="2"/>
              </a:rPr>
              <a:t></a:t>
            </a:r>
            <a:r>
              <a:rPr lang="en-US" dirty="0"/>
              <a:t> LQG consolidation</a:t>
            </a:r>
          </a:p>
          <a:p>
            <a:pPr marL="914400" indent="-457200">
              <a:buFont typeface="+mj-lt"/>
              <a:buAutoNum type="arabicPeriod"/>
            </a:pPr>
            <a:r>
              <a:rPr lang="en-US" dirty="0">
                <a:solidFill>
                  <a:srgbClr val="0070C0"/>
                </a:solidFill>
              </a:rPr>
              <a:t>Filling in gaps to strengthen environmental protection</a:t>
            </a:r>
          </a:p>
          <a:p>
            <a:pPr marL="914400" indent="-457200">
              <a:buFont typeface="+mj-lt"/>
              <a:buAutoNum type="arabicPeriod"/>
            </a:pPr>
            <a:r>
              <a:rPr lang="en-US" dirty="0">
                <a:solidFill>
                  <a:srgbClr val="0070C0"/>
                </a:solidFill>
              </a:rPr>
              <a:t>Clarify certain components and address ambiguities</a:t>
            </a:r>
          </a:p>
          <a:p>
            <a:pPr marL="914400" indent="-457200">
              <a:buFont typeface="+mj-lt"/>
              <a:buAutoNum type="arabicPeriod"/>
            </a:pPr>
            <a:endParaRPr lang="en-US" dirty="0"/>
          </a:p>
        </p:txBody>
      </p:sp>
    </p:spTree>
    <p:extLst>
      <p:ext uri="{BB962C8B-B14F-4D97-AF65-F5344CB8AC3E}">
        <p14:creationId xmlns:p14="http://schemas.microsoft.com/office/powerpoint/2010/main" val="35845450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69277" y="516835"/>
            <a:ext cx="2313633" cy="5772840"/>
          </a:xfrm>
        </p:spPr>
        <p:txBody>
          <a:bodyPr anchor="ctr">
            <a:normAutofit/>
          </a:bodyPr>
          <a:lstStyle/>
          <a:p>
            <a:r>
              <a:rPr lang="en-US" sz="3100" b="1">
                <a:solidFill>
                  <a:srgbClr val="FFFFFF"/>
                </a:solidFill>
              </a:rPr>
              <a:t>Stringency of Final Rule</a:t>
            </a:r>
          </a:p>
        </p:txBody>
      </p:sp>
      <p:sp>
        <p:nvSpPr>
          <p:cNvPr id="17" name="Rectangle 16">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8" name="Content Placeholder 5">
            <a:extLst>
              <a:ext uri="{FF2B5EF4-FFF2-40B4-BE49-F238E27FC236}">
                <a16:creationId xmlns:a16="http://schemas.microsoft.com/office/drawing/2014/main" id="{67A0CB1B-0C37-41AB-B783-E692DAD84A1E}"/>
              </a:ext>
            </a:extLst>
          </p:cNvPr>
          <p:cNvGraphicFramePr>
            <a:graphicFrameLocks noGrp="1"/>
          </p:cNvGraphicFramePr>
          <p:nvPr>
            <p:ph idx="1"/>
            <p:extLst>
              <p:ext uri="{D42A27DB-BD31-4B8C-83A1-F6EECF244321}">
                <p14:modId xmlns:p14="http://schemas.microsoft.com/office/powerpoint/2010/main" val="3547568479"/>
              </p:ext>
            </p:extLst>
          </p:nvPr>
        </p:nvGraphicFramePr>
        <p:xfrm>
          <a:off x="3556397" y="639763"/>
          <a:ext cx="5098256" cy="56499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08187935"/>
      </p:ext>
    </p:extLst>
  </p:cSld>
  <p:clrMapOvr>
    <a:masterClrMapping/>
  </p:clrMapOvr>
</p:sld>
</file>

<file path=ppt/theme/theme1.xml><?xml version="1.0" encoding="utf-8"?>
<a:theme xmlns:a="http://schemas.openxmlformats.org/drawingml/2006/main" name="Retrospect">
  <a:themeElements>
    <a:clrScheme name="Custom 2">
      <a:dk1>
        <a:srgbClr val="000000"/>
      </a:dk1>
      <a:lt1>
        <a:sysClr val="window" lastClr="FFFFFF"/>
      </a:lt1>
      <a:dk2>
        <a:srgbClr val="637052"/>
      </a:dk2>
      <a:lt2>
        <a:srgbClr val="CCDDEA"/>
      </a:lt2>
      <a:accent1>
        <a:srgbClr val="0F4C76"/>
      </a:accent1>
      <a:accent2>
        <a:srgbClr val="00B050"/>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765</TotalTime>
  <Words>3368</Words>
  <Application>Microsoft Office PowerPoint</Application>
  <PresentationFormat>On-screen Show (4:3)</PresentationFormat>
  <Paragraphs>519</Paragraphs>
  <Slides>51</Slides>
  <Notes>50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51</vt:i4>
      </vt:variant>
    </vt:vector>
  </HeadingPairs>
  <TitlesOfParts>
    <vt:vector size="56" baseType="lpstr">
      <vt:lpstr>Arial</vt:lpstr>
      <vt:lpstr>Calibri</vt:lpstr>
      <vt:lpstr>Calibri Light</vt:lpstr>
      <vt:lpstr>Wingdings</vt:lpstr>
      <vt:lpstr>Retrospect</vt:lpstr>
      <vt:lpstr>Hazardous Waste Generator Improvement Rule</vt:lpstr>
      <vt:lpstr>Table of Contents</vt:lpstr>
      <vt:lpstr>Rule Process and Schedule</vt:lpstr>
      <vt:lpstr>The Universe of Waste</vt:lpstr>
      <vt:lpstr>Definition of a Solid Waste</vt:lpstr>
      <vt:lpstr>Definition of Hazardous Waste</vt:lpstr>
      <vt:lpstr>Types of Generators</vt:lpstr>
      <vt:lpstr>Goals of the Rule</vt:lpstr>
      <vt:lpstr>Stringency of Final Rule</vt:lpstr>
      <vt:lpstr>Reorganization</vt:lpstr>
      <vt:lpstr>Hazardous Waste Determination 262.11(a)</vt:lpstr>
      <vt:lpstr>Hazardous Waste Determination 262.11(a)</vt:lpstr>
      <vt:lpstr>Hazardous Waste Determination 262.11(a)</vt:lpstr>
      <vt:lpstr>Hazardous Waste Counting</vt:lpstr>
      <vt:lpstr>Mixing – What Changed?</vt:lpstr>
      <vt:lpstr>VSQG Mixing </vt:lpstr>
      <vt:lpstr>SQGs and LQGs Mixing</vt:lpstr>
      <vt:lpstr>Mixing vs Dilution</vt:lpstr>
      <vt:lpstr>Mixing: Why the Changes?</vt:lpstr>
      <vt:lpstr>Waste Consolidation</vt:lpstr>
      <vt:lpstr>VSQG Consolidation at LQGs</vt:lpstr>
      <vt:lpstr>VSQG Consolidation at LQGs</vt:lpstr>
      <vt:lpstr>VSQG Consolidation at LQGs</vt:lpstr>
      <vt:lpstr>VSQG Consolidation at LQGs</vt:lpstr>
      <vt:lpstr>VSQG Consolidation at LQGs</vt:lpstr>
      <vt:lpstr>VSQG Consolidation at LQGs</vt:lpstr>
      <vt:lpstr>Episodic Event</vt:lpstr>
      <vt:lpstr>Episodic Event</vt:lpstr>
      <vt:lpstr>Episodic Event</vt:lpstr>
      <vt:lpstr>Episodic Event</vt:lpstr>
      <vt:lpstr>Episodic Event</vt:lpstr>
      <vt:lpstr>Episodic Event</vt:lpstr>
      <vt:lpstr>Episodic Event</vt:lpstr>
      <vt:lpstr>Marking and Labeling</vt:lpstr>
      <vt:lpstr>Marking and Labeling</vt:lpstr>
      <vt:lpstr>Marking and Labeling</vt:lpstr>
      <vt:lpstr>Marking and Labeling</vt:lpstr>
      <vt:lpstr>Marking and Labeling</vt:lpstr>
      <vt:lpstr>Satellite Accumulation Areas</vt:lpstr>
      <vt:lpstr>SQG Re-notification</vt:lpstr>
      <vt:lpstr>Emergency Preparedness and Planning</vt:lpstr>
      <vt:lpstr>Emergency Preparedness and Planning</vt:lpstr>
      <vt:lpstr>Emergency Preparedness and Planning</vt:lpstr>
      <vt:lpstr>Waiver to 50-Foot Requirement</vt:lpstr>
      <vt:lpstr>Reporting</vt:lpstr>
      <vt:lpstr>Recordkeeping</vt:lpstr>
      <vt:lpstr>Reporting and Recordkeeping</vt:lpstr>
      <vt:lpstr>Closure</vt:lpstr>
      <vt:lpstr>Major Changes by Generator Category</vt:lpstr>
      <vt:lpstr>EPA Points of Contact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Hazardous Waste Generator Improvement Rule</dc:title>
  <dc:creator>Tony DeMarco</dc:creator>
  <cp:lastModifiedBy>Tony DeMarco</cp:lastModifiedBy>
  <cp:revision>1</cp:revision>
  <dcterms:created xsi:type="dcterms:W3CDTF">2018-09-27T03:34:28Z</dcterms:created>
  <dcterms:modified xsi:type="dcterms:W3CDTF">2018-10-23T15:42:14Z</dcterms:modified>
</cp:coreProperties>
</file>